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9" r:id="rId4"/>
    <p:sldId id="261" r:id="rId5"/>
    <p:sldId id="262" r:id="rId6"/>
    <p:sldId id="263" r:id="rId7"/>
    <p:sldId id="264"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82E06"/>
    <a:srgbClr val="892E05"/>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DFCF68-EB12-496C-BFDF-A53AF162C7E6}" v="2284" dt="2024-10-24T05:42:57.7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758"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hammad Fekri" userId="91c19dc96a9ccb59" providerId="LiveId" clId="{97DFCF68-EB12-496C-BFDF-A53AF162C7E6}"/>
    <pc:docChg chg="undo redo custSel addSld delSld modSld">
      <pc:chgData name="Ahammad Fekri" userId="91c19dc96a9ccb59" providerId="LiveId" clId="{97DFCF68-EB12-496C-BFDF-A53AF162C7E6}" dt="2024-10-24T05:42:55.237" v="10973"/>
      <pc:docMkLst>
        <pc:docMk/>
      </pc:docMkLst>
      <pc:sldChg chg="addSp delSp modSp new mod setBg">
        <pc:chgData name="Ahammad Fekri" userId="91c19dc96a9ccb59" providerId="LiveId" clId="{97DFCF68-EB12-496C-BFDF-A53AF162C7E6}" dt="2024-10-22T06:14:01.251" v="1517" actId="478"/>
        <pc:sldMkLst>
          <pc:docMk/>
          <pc:sldMk cId="3336556135" sldId="256"/>
        </pc:sldMkLst>
        <pc:spChg chg="mod">
          <ac:chgData name="Ahammad Fekri" userId="91c19dc96a9ccb59" providerId="LiveId" clId="{97DFCF68-EB12-496C-BFDF-A53AF162C7E6}" dt="2024-10-22T06:13:37.766" v="1511" actId="122"/>
          <ac:spMkLst>
            <pc:docMk/>
            <pc:sldMk cId="3336556135" sldId="256"/>
            <ac:spMk id="2" creationId="{91EBB1FF-F0DE-5703-93A9-5C2629694530}"/>
          </ac:spMkLst>
        </pc:spChg>
        <pc:spChg chg="del">
          <ac:chgData name="Ahammad Fekri" userId="91c19dc96a9ccb59" providerId="LiveId" clId="{97DFCF68-EB12-496C-BFDF-A53AF162C7E6}" dt="2024-10-19T15:46:57.245" v="112" actId="478"/>
          <ac:spMkLst>
            <pc:docMk/>
            <pc:sldMk cId="3336556135" sldId="256"/>
            <ac:spMk id="3" creationId="{591C33C9-8451-3ACD-8BF5-840AFD903F00}"/>
          </ac:spMkLst>
        </pc:spChg>
        <pc:spChg chg="mod">
          <ac:chgData name="Ahammad Fekri" userId="91c19dc96a9ccb59" providerId="LiveId" clId="{97DFCF68-EB12-496C-BFDF-A53AF162C7E6}" dt="2024-10-19T15:34:53.250" v="25"/>
          <ac:spMkLst>
            <pc:docMk/>
            <pc:sldMk cId="3336556135" sldId="256"/>
            <ac:spMk id="9" creationId="{E88948AF-449A-F39B-A6D8-AC53D76B66CC}"/>
          </ac:spMkLst>
        </pc:spChg>
        <pc:spChg chg="mod">
          <ac:chgData name="Ahammad Fekri" userId="91c19dc96a9ccb59" providerId="LiveId" clId="{97DFCF68-EB12-496C-BFDF-A53AF162C7E6}" dt="2024-10-19T15:34:53.250" v="25"/>
          <ac:spMkLst>
            <pc:docMk/>
            <pc:sldMk cId="3336556135" sldId="256"/>
            <ac:spMk id="10" creationId="{99F6FD9C-54A7-8C15-E21E-6E8AFA3B273C}"/>
          </ac:spMkLst>
        </pc:spChg>
        <pc:spChg chg="mod">
          <ac:chgData name="Ahammad Fekri" userId="91c19dc96a9ccb59" providerId="LiveId" clId="{97DFCF68-EB12-496C-BFDF-A53AF162C7E6}" dt="2024-10-19T15:34:53.250" v="25"/>
          <ac:spMkLst>
            <pc:docMk/>
            <pc:sldMk cId="3336556135" sldId="256"/>
            <ac:spMk id="11" creationId="{BE7049D4-CDE2-E59F-0E14-0B5FFA5F83A9}"/>
          </ac:spMkLst>
        </pc:spChg>
        <pc:spChg chg="mod">
          <ac:chgData name="Ahammad Fekri" userId="91c19dc96a9ccb59" providerId="LiveId" clId="{97DFCF68-EB12-496C-BFDF-A53AF162C7E6}" dt="2024-10-19T15:34:53.250" v="25"/>
          <ac:spMkLst>
            <pc:docMk/>
            <pc:sldMk cId="3336556135" sldId="256"/>
            <ac:spMk id="12" creationId="{7D68AEEC-080D-05CF-294A-A4B5B31A4583}"/>
          </ac:spMkLst>
        </pc:spChg>
        <pc:spChg chg="mod">
          <ac:chgData name="Ahammad Fekri" userId="91c19dc96a9ccb59" providerId="LiveId" clId="{97DFCF68-EB12-496C-BFDF-A53AF162C7E6}" dt="2024-10-19T15:34:53.250" v="25"/>
          <ac:spMkLst>
            <pc:docMk/>
            <pc:sldMk cId="3336556135" sldId="256"/>
            <ac:spMk id="13" creationId="{8E79E9E1-0B62-FF48-BC70-08283559F78D}"/>
          </ac:spMkLst>
        </pc:spChg>
        <pc:spChg chg="mod">
          <ac:chgData name="Ahammad Fekri" userId="91c19dc96a9ccb59" providerId="LiveId" clId="{97DFCF68-EB12-496C-BFDF-A53AF162C7E6}" dt="2024-10-19T15:34:53.250" v="25"/>
          <ac:spMkLst>
            <pc:docMk/>
            <pc:sldMk cId="3336556135" sldId="256"/>
            <ac:spMk id="14" creationId="{ACAAB1B7-2371-36CE-BFBD-41A94A8731E5}"/>
          </ac:spMkLst>
        </pc:spChg>
        <pc:spChg chg="mod">
          <ac:chgData name="Ahammad Fekri" userId="91c19dc96a9ccb59" providerId="LiveId" clId="{97DFCF68-EB12-496C-BFDF-A53AF162C7E6}" dt="2024-10-19T15:34:53.250" v="25"/>
          <ac:spMkLst>
            <pc:docMk/>
            <pc:sldMk cId="3336556135" sldId="256"/>
            <ac:spMk id="15" creationId="{41A51BBE-5121-5BF2-F282-2CD753C5BD3F}"/>
          </ac:spMkLst>
        </pc:spChg>
        <pc:spChg chg="mod">
          <ac:chgData name="Ahammad Fekri" userId="91c19dc96a9ccb59" providerId="LiveId" clId="{97DFCF68-EB12-496C-BFDF-A53AF162C7E6}" dt="2024-10-19T15:34:53.250" v="25"/>
          <ac:spMkLst>
            <pc:docMk/>
            <pc:sldMk cId="3336556135" sldId="256"/>
            <ac:spMk id="16" creationId="{E613F8E2-0E79-6094-5042-E242655A3A17}"/>
          </ac:spMkLst>
        </pc:spChg>
        <pc:spChg chg="mod">
          <ac:chgData name="Ahammad Fekri" userId="91c19dc96a9ccb59" providerId="LiveId" clId="{97DFCF68-EB12-496C-BFDF-A53AF162C7E6}" dt="2024-10-19T15:34:53.250" v="25"/>
          <ac:spMkLst>
            <pc:docMk/>
            <pc:sldMk cId="3336556135" sldId="256"/>
            <ac:spMk id="17" creationId="{30444008-108F-2B93-B407-5104740BA410}"/>
          </ac:spMkLst>
        </pc:spChg>
        <pc:spChg chg="mod">
          <ac:chgData name="Ahammad Fekri" userId="91c19dc96a9ccb59" providerId="LiveId" clId="{97DFCF68-EB12-496C-BFDF-A53AF162C7E6}" dt="2024-10-19T15:34:53.250" v="25"/>
          <ac:spMkLst>
            <pc:docMk/>
            <pc:sldMk cId="3336556135" sldId="256"/>
            <ac:spMk id="18" creationId="{146FF6E3-35BD-63B8-6F59-637D20BA6D1D}"/>
          </ac:spMkLst>
        </pc:spChg>
        <pc:spChg chg="mod">
          <ac:chgData name="Ahammad Fekri" userId="91c19dc96a9ccb59" providerId="LiveId" clId="{97DFCF68-EB12-496C-BFDF-A53AF162C7E6}" dt="2024-10-19T15:34:53.250" v="25"/>
          <ac:spMkLst>
            <pc:docMk/>
            <pc:sldMk cId="3336556135" sldId="256"/>
            <ac:spMk id="19" creationId="{C747141C-F08E-FFDF-0D6D-EEBE615B9812}"/>
          </ac:spMkLst>
        </pc:spChg>
        <pc:spChg chg="mod">
          <ac:chgData name="Ahammad Fekri" userId="91c19dc96a9ccb59" providerId="LiveId" clId="{97DFCF68-EB12-496C-BFDF-A53AF162C7E6}" dt="2024-10-19T15:34:53.250" v="25"/>
          <ac:spMkLst>
            <pc:docMk/>
            <pc:sldMk cId="3336556135" sldId="256"/>
            <ac:spMk id="20" creationId="{C50204D6-D657-7C3D-FBDB-4A38A061BE6E}"/>
          </ac:spMkLst>
        </pc:spChg>
        <pc:spChg chg="mod">
          <ac:chgData name="Ahammad Fekri" userId="91c19dc96a9ccb59" providerId="LiveId" clId="{97DFCF68-EB12-496C-BFDF-A53AF162C7E6}" dt="2024-10-19T15:34:53.250" v="25"/>
          <ac:spMkLst>
            <pc:docMk/>
            <pc:sldMk cId="3336556135" sldId="256"/>
            <ac:spMk id="21" creationId="{5AA6B2E3-DA79-2F8F-5375-28001FAECDE0}"/>
          </ac:spMkLst>
        </pc:spChg>
        <pc:spChg chg="add del">
          <ac:chgData name="Ahammad Fekri" userId="91c19dc96a9ccb59" providerId="LiveId" clId="{97DFCF68-EB12-496C-BFDF-A53AF162C7E6}" dt="2024-10-22T06:12:31.461" v="1502" actId="26606"/>
          <ac:spMkLst>
            <pc:docMk/>
            <pc:sldMk cId="3336556135" sldId="256"/>
            <ac:spMk id="22" creationId="{6F5A5072-7B47-4D32-B52A-4EBBF590B8A5}"/>
          </ac:spMkLst>
        </pc:spChg>
        <pc:spChg chg="add del">
          <ac:chgData name="Ahammad Fekri" userId="91c19dc96a9ccb59" providerId="LiveId" clId="{97DFCF68-EB12-496C-BFDF-A53AF162C7E6}" dt="2024-10-22T06:12:31.461" v="1502" actId="26606"/>
          <ac:spMkLst>
            <pc:docMk/>
            <pc:sldMk cId="3336556135" sldId="256"/>
            <ac:spMk id="23" creationId="{9715DAF0-AE1B-46C9-8A6B-DB2AA05AB91D}"/>
          </ac:spMkLst>
        </pc:spChg>
        <pc:spChg chg="add del">
          <ac:chgData name="Ahammad Fekri" userId="91c19dc96a9ccb59" providerId="LiveId" clId="{97DFCF68-EB12-496C-BFDF-A53AF162C7E6}" dt="2024-10-22T06:12:31.461" v="1502" actId="26606"/>
          <ac:spMkLst>
            <pc:docMk/>
            <pc:sldMk cId="3336556135" sldId="256"/>
            <ac:spMk id="24" creationId="{6016219D-510E-4184-9090-6D5578A87BD1}"/>
          </ac:spMkLst>
        </pc:spChg>
        <pc:spChg chg="add del">
          <ac:chgData name="Ahammad Fekri" userId="91c19dc96a9ccb59" providerId="LiveId" clId="{97DFCF68-EB12-496C-BFDF-A53AF162C7E6}" dt="2024-10-22T06:12:31.461" v="1502" actId="26606"/>
          <ac:spMkLst>
            <pc:docMk/>
            <pc:sldMk cId="3336556135" sldId="256"/>
            <ac:spMk id="25" creationId="{AFF4A713-7B75-4B21-90D7-5AB19547C728}"/>
          </ac:spMkLst>
        </pc:spChg>
        <pc:spChg chg="add del">
          <ac:chgData name="Ahammad Fekri" userId="91c19dc96a9ccb59" providerId="LiveId" clId="{97DFCF68-EB12-496C-BFDF-A53AF162C7E6}" dt="2024-10-22T06:12:31.461" v="1502" actId="26606"/>
          <ac:spMkLst>
            <pc:docMk/>
            <pc:sldMk cId="3336556135" sldId="256"/>
            <ac:spMk id="26" creationId="{DC631C0B-6DA6-4E57-8231-CE32B3434A7E}"/>
          </ac:spMkLst>
        </pc:spChg>
        <pc:spChg chg="add del">
          <ac:chgData name="Ahammad Fekri" userId="91c19dc96a9ccb59" providerId="LiveId" clId="{97DFCF68-EB12-496C-BFDF-A53AF162C7E6}" dt="2024-10-22T06:12:31.461" v="1502" actId="26606"/>
          <ac:spMkLst>
            <pc:docMk/>
            <pc:sldMk cId="3336556135" sldId="256"/>
            <ac:spMk id="27" creationId="{C29501E6-A978-4A61-9689-9085AF97A53A}"/>
          </ac:spMkLst>
        </pc:spChg>
        <pc:spChg chg="add del">
          <ac:chgData name="Ahammad Fekri" userId="91c19dc96a9ccb59" providerId="LiveId" clId="{97DFCF68-EB12-496C-BFDF-A53AF162C7E6}" dt="2024-10-22T06:12:40.976" v="1504" actId="26606"/>
          <ac:spMkLst>
            <pc:docMk/>
            <pc:sldMk cId="3336556135" sldId="256"/>
            <ac:spMk id="29" creationId="{934F1179-B481-4F9E-BCA3-AFB972070F83}"/>
          </ac:spMkLst>
        </pc:spChg>
        <pc:spChg chg="add del">
          <ac:chgData name="Ahammad Fekri" userId="91c19dc96a9ccb59" providerId="LiveId" clId="{97DFCF68-EB12-496C-BFDF-A53AF162C7E6}" dt="2024-10-22T06:12:40.976" v="1504" actId="26606"/>
          <ac:spMkLst>
            <pc:docMk/>
            <pc:sldMk cId="3336556135" sldId="256"/>
            <ac:spMk id="30" creationId="{827DC2C4-B485-428A-BF4A-472D2967F47F}"/>
          </ac:spMkLst>
        </pc:spChg>
        <pc:spChg chg="add del">
          <ac:chgData name="Ahammad Fekri" userId="91c19dc96a9ccb59" providerId="LiveId" clId="{97DFCF68-EB12-496C-BFDF-A53AF162C7E6}" dt="2024-10-22T06:12:40.976" v="1504" actId="26606"/>
          <ac:spMkLst>
            <pc:docMk/>
            <pc:sldMk cId="3336556135" sldId="256"/>
            <ac:spMk id="31" creationId="{EE04B5EB-F158-4507-90DD-BD23620C7CC9}"/>
          </ac:spMkLst>
        </pc:spChg>
        <pc:spChg chg="add">
          <ac:chgData name="Ahammad Fekri" userId="91c19dc96a9ccb59" providerId="LiveId" clId="{97DFCF68-EB12-496C-BFDF-A53AF162C7E6}" dt="2024-10-22T06:12:41.040" v="1505" actId="26606"/>
          <ac:spMkLst>
            <pc:docMk/>
            <pc:sldMk cId="3336556135" sldId="256"/>
            <ac:spMk id="33" creationId="{6F5A5072-7B47-4D32-B52A-4EBBF590B8A5}"/>
          </ac:spMkLst>
        </pc:spChg>
        <pc:spChg chg="add">
          <ac:chgData name="Ahammad Fekri" userId="91c19dc96a9ccb59" providerId="LiveId" clId="{97DFCF68-EB12-496C-BFDF-A53AF162C7E6}" dt="2024-10-22T06:12:41.040" v="1505" actId="26606"/>
          <ac:spMkLst>
            <pc:docMk/>
            <pc:sldMk cId="3336556135" sldId="256"/>
            <ac:spMk id="34" creationId="{9715DAF0-AE1B-46C9-8A6B-DB2AA05AB91D}"/>
          </ac:spMkLst>
        </pc:spChg>
        <pc:spChg chg="add">
          <ac:chgData name="Ahammad Fekri" userId="91c19dc96a9ccb59" providerId="LiveId" clId="{97DFCF68-EB12-496C-BFDF-A53AF162C7E6}" dt="2024-10-22T06:12:41.040" v="1505" actId="26606"/>
          <ac:spMkLst>
            <pc:docMk/>
            <pc:sldMk cId="3336556135" sldId="256"/>
            <ac:spMk id="35" creationId="{6016219D-510E-4184-9090-6D5578A87BD1}"/>
          </ac:spMkLst>
        </pc:spChg>
        <pc:spChg chg="add">
          <ac:chgData name="Ahammad Fekri" userId="91c19dc96a9ccb59" providerId="LiveId" clId="{97DFCF68-EB12-496C-BFDF-A53AF162C7E6}" dt="2024-10-22T06:12:41.040" v="1505" actId="26606"/>
          <ac:spMkLst>
            <pc:docMk/>
            <pc:sldMk cId="3336556135" sldId="256"/>
            <ac:spMk id="36" creationId="{AFF4A713-7B75-4B21-90D7-5AB19547C728}"/>
          </ac:spMkLst>
        </pc:spChg>
        <pc:spChg chg="add">
          <ac:chgData name="Ahammad Fekri" userId="91c19dc96a9ccb59" providerId="LiveId" clId="{97DFCF68-EB12-496C-BFDF-A53AF162C7E6}" dt="2024-10-22T06:12:41.040" v="1505" actId="26606"/>
          <ac:spMkLst>
            <pc:docMk/>
            <pc:sldMk cId="3336556135" sldId="256"/>
            <ac:spMk id="37" creationId="{DC631C0B-6DA6-4E57-8231-CE32B3434A7E}"/>
          </ac:spMkLst>
        </pc:spChg>
        <pc:spChg chg="add">
          <ac:chgData name="Ahammad Fekri" userId="91c19dc96a9ccb59" providerId="LiveId" clId="{97DFCF68-EB12-496C-BFDF-A53AF162C7E6}" dt="2024-10-22T06:12:41.040" v="1505" actId="26606"/>
          <ac:spMkLst>
            <pc:docMk/>
            <pc:sldMk cId="3336556135" sldId="256"/>
            <ac:spMk id="38" creationId="{C29501E6-A978-4A61-9689-9085AF97A53A}"/>
          </ac:spMkLst>
        </pc:spChg>
        <pc:grpChg chg="add mod">
          <ac:chgData name="Ahammad Fekri" userId="91c19dc96a9ccb59" providerId="LiveId" clId="{97DFCF68-EB12-496C-BFDF-A53AF162C7E6}" dt="2024-10-19T15:34:53.250" v="25"/>
          <ac:grpSpMkLst>
            <pc:docMk/>
            <pc:sldMk cId="3336556135" sldId="256"/>
            <ac:grpSpMk id="7" creationId="{52365DA3-6207-E362-B969-4D647AE1EC71}"/>
          </ac:grpSpMkLst>
        </pc:grpChg>
        <pc:grpChg chg="mod">
          <ac:chgData name="Ahammad Fekri" userId="91c19dc96a9ccb59" providerId="LiveId" clId="{97DFCF68-EB12-496C-BFDF-A53AF162C7E6}" dt="2024-10-19T15:34:53.250" v="25"/>
          <ac:grpSpMkLst>
            <pc:docMk/>
            <pc:sldMk cId="3336556135" sldId="256"/>
            <ac:grpSpMk id="8" creationId="{39D17127-B3BD-CFFF-59EF-5CD7AD23DC2E}"/>
          </ac:grpSpMkLst>
        </pc:grpChg>
        <pc:picChg chg="add mod">
          <ac:chgData name="Ahammad Fekri" userId="91c19dc96a9ccb59" providerId="LiveId" clId="{97DFCF68-EB12-496C-BFDF-A53AF162C7E6}" dt="2024-10-22T06:13:57.319" v="1516" actId="1076"/>
          <ac:picMkLst>
            <pc:docMk/>
            <pc:sldMk cId="3336556135" sldId="256"/>
            <ac:picMk id="3" creationId="{2320D519-8A65-CA9A-4327-9727917E7A5E}"/>
          </ac:picMkLst>
        </pc:picChg>
        <pc:picChg chg="add del mod">
          <ac:chgData name="Ahammad Fekri" userId="91c19dc96a9ccb59" providerId="LiveId" clId="{97DFCF68-EB12-496C-BFDF-A53AF162C7E6}" dt="2024-10-22T06:14:01.251" v="1517" actId="478"/>
          <ac:picMkLst>
            <pc:docMk/>
            <pc:sldMk cId="3336556135" sldId="256"/>
            <ac:picMk id="5" creationId="{0A78A9B9-81F1-3B3C-8B63-C1510146287C}"/>
          </ac:picMkLst>
        </pc:picChg>
        <pc:picChg chg="add del mod">
          <ac:chgData name="Ahammad Fekri" userId="91c19dc96a9ccb59" providerId="LiveId" clId="{97DFCF68-EB12-496C-BFDF-A53AF162C7E6}" dt="2024-10-19T15:20:50.915" v="19" actId="478"/>
          <ac:picMkLst>
            <pc:docMk/>
            <pc:sldMk cId="3336556135" sldId="256"/>
            <ac:picMk id="6" creationId="{9A5B7DDA-20F0-AB37-A6BC-416FF57EC6D9}"/>
          </ac:picMkLst>
        </pc:picChg>
      </pc:sldChg>
      <pc:sldChg chg="new del">
        <pc:chgData name="Ahammad Fekri" userId="91c19dc96a9ccb59" providerId="LiveId" clId="{97DFCF68-EB12-496C-BFDF-A53AF162C7E6}" dt="2024-10-19T15:24:14.763" v="23" actId="47"/>
        <pc:sldMkLst>
          <pc:docMk/>
          <pc:sldMk cId="3538231162" sldId="257"/>
        </pc:sldMkLst>
      </pc:sldChg>
      <pc:sldChg chg="addSp delSp modSp add mod">
        <pc:chgData name="Ahammad Fekri" userId="91c19dc96a9ccb59" providerId="LiveId" clId="{97DFCF68-EB12-496C-BFDF-A53AF162C7E6}" dt="2024-10-24T05:28:24.951" v="10931" actId="14100"/>
        <pc:sldMkLst>
          <pc:docMk/>
          <pc:sldMk cId="3687026013" sldId="257"/>
        </pc:sldMkLst>
        <pc:spChg chg="add mod">
          <ac:chgData name="Ahammad Fekri" userId="91c19dc96a9ccb59" providerId="LiveId" clId="{97DFCF68-EB12-496C-BFDF-A53AF162C7E6}" dt="2024-10-24T05:07:22.127" v="10735"/>
          <ac:spMkLst>
            <pc:docMk/>
            <pc:sldMk cId="3687026013" sldId="257"/>
            <ac:spMk id="2" creationId="{A2471BA5-06B9-B1B7-66CA-908CD43E7C35}"/>
          </ac:spMkLst>
        </pc:spChg>
        <pc:spChg chg="del">
          <ac:chgData name="Ahammad Fekri" userId="91c19dc96a9ccb59" providerId="LiveId" clId="{97DFCF68-EB12-496C-BFDF-A53AF162C7E6}" dt="2024-10-19T15:35:24.777" v="32" actId="478"/>
          <ac:spMkLst>
            <pc:docMk/>
            <pc:sldMk cId="3687026013" sldId="257"/>
            <ac:spMk id="2" creationId="{F1D86D53-D610-A4C8-B228-F54437D22F49}"/>
          </ac:spMkLst>
        </pc:spChg>
        <pc:spChg chg="mod">
          <ac:chgData name="Ahammad Fekri" userId="91c19dc96a9ccb59" providerId="LiveId" clId="{97DFCF68-EB12-496C-BFDF-A53AF162C7E6}" dt="2024-10-22T06:50:12.969" v="2214" actId="20577"/>
          <ac:spMkLst>
            <pc:docMk/>
            <pc:sldMk cId="3687026013" sldId="257"/>
            <ac:spMk id="3" creationId="{1CCF902D-4EDC-7A46-710A-C715CF8F11C5}"/>
          </ac:spMkLst>
        </pc:spChg>
        <pc:spChg chg="add del mod">
          <ac:chgData name="Ahammad Fekri" userId="91c19dc96a9ccb59" providerId="LiveId" clId="{97DFCF68-EB12-496C-BFDF-A53AF162C7E6}" dt="2024-10-19T15:35:36.787" v="45" actId="478"/>
          <ac:spMkLst>
            <pc:docMk/>
            <pc:sldMk cId="3687026013" sldId="257"/>
            <ac:spMk id="6" creationId="{52B83B85-2596-6287-88E3-96D1E5D1EA13}"/>
          </ac:spMkLst>
        </pc:spChg>
        <pc:spChg chg="add mod">
          <ac:chgData name="Ahammad Fekri" userId="91c19dc96a9ccb59" providerId="LiveId" clId="{97DFCF68-EB12-496C-BFDF-A53AF162C7E6}" dt="2024-10-22T08:37:17.260" v="2417" actId="2711"/>
          <ac:spMkLst>
            <pc:docMk/>
            <pc:sldMk cId="3687026013" sldId="257"/>
            <ac:spMk id="7" creationId="{6523AE9A-936B-B981-89C7-EB240BDE0B27}"/>
          </ac:spMkLst>
        </pc:spChg>
        <pc:spChg chg="del mod">
          <ac:chgData name="Ahammad Fekri" userId="91c19dc96a9ccb59" providerId="LiveId" clId="{97DFCF68-EB12-496C-BFDF-A53AF162C7E6}" dt="2024-10-24T05:10:04.513" v="10812" actId="478"/>
          <ac:spMkLst>
            <pc:docMk/>
            <pc:sldMk cId="3687026013" sldId="257"/>
            <ac:spMk id="9" creationId="{DEB37DB3-1076-01F2-A42C-8C404906F269}"/>
          </ac:spMkLst>
        </pc:spChg>
        <pc:spChg chg="mod topLvl">
          <ac:chgData name="Ahammad Fekri" userId="91c19dc96a9ccb59" providerId="LiveId" clId="{97DFCF68-EB12-496C-BFDF-A53AF162C7E6}" dt="2024-10-24T05:13:43.845" v="10850" actId="164"/>
          <ac:spMkLst>
            <pc:docMk/>
            <pc:sldMk cId="3687026013" sldId="257"/>
            <ac:spMk id="10" creationId="{94996BD7-6D0A-44BC-D279-9D1730DBC82B}"/>
          </ac:spMkLst>
        </pc:spChg>
        <pc:spChg chg="mod">
          <ac:chgData name="Ahammad Fekri" userId="91c19dc96a9ccb59" providerId="LiveId" clId="{97DFCF68-EB12-496C-BFDF-A53AF162C7E6}" dt="2024-10-19T15:38:15.968" v="75"/>
          <ac:spMkLst>
            <pc:docMk/>
            <pc:sldMk cId="3687026013" sldId="257"/>
            <ac:spMk id="10" creationId="{D8D93CDC-4DB6-D2A1-ECAE-4388A9F977CE}"/>
          </ac:spMkLst>
        </pc:spChg>
        <pc:spChg chg="mod">
          <ac:chgData name="Ahammad Fekri" userId="91c19dc96a9ccb59" providerId="LiveId" clId="{97DFCF68-EB12-496C-BFDF-A53AF162C7E6}" dt="2024-10-19T15:38:15.968" v="75"/>
          <ac:spMkLst>
            <pc:docMk/>
            <pc:sldMk cId="3687026013" sldId="257"/>
            <ac:spMk id="11" creationId="{0747BEEC-8CBE-E441-992E-33FE097167EB}"/>
          </ac:spMkLst>
        </pc:spChg>
        <pc:spChg chg="del mod">
          <ac:chgData name="Ahammad Fekri" userId="91c19dc96a9ccb59" providerId="LiveId" clId="{97DFCF68-EB12-496C-BFDF-A53AF162C7E6}" dt="2024-10-24T05:09:41.422" v="10809" actId="478"/>
          <ac:spMkLst>
            <pc:docMk/>
            <pc:sldMk cId="3687026013" sldId="257"/>
            <ac:spMk id="11" creationId="{ACE1E9AE-B02F-D14F-801A-CD050FFE0E72}"/>
          </ac:spMkLst>
        </pc:spChg>
        <pc:spChg chg="del mod">
          <ac:chgData name="Ahammad Fekri" userId="91c19dc96a9ccb59" providerId="LiveId" clId="{97DFCF68-EB12-496C-BFDF-A53AF162C7E6}" dt="2024-10-24T05:10:27.901" v="10818" actId="478"/>
          <ac:spMkLst>
            <pc:docMk/>
            <pc:sldMk cId="3687026013" sldId="257"/>
            <ac:spMk id="12" creationId="{C6C5011D-ECC6-A214-D9AB-9D08D065732F}"/>
          </ac:spMkLst>
        </pc:spChg>
        <pc:spChg chg="mod">
          <ac:chgData name="Ahammad Fekri" userId="91c19dc96a9ccb59" providerId="LiveId" clId="{97DFCF68-EB12-496C-BFDF-A53AF162C7E6}" dt="2024-10-19T15:38:15.968" v="75"/>
          <ac:spMkLst>
            <pc:docMk/>
            <pc:sldMk cId="3687026013" sldId="257"/>
            <ac:spMk id="12" creationId="{F555D427-CA5F-59AC-0BA9-F8E3C5CE88D7}"/>
          </ac:spMkLst>
        </pc:spChg>
        <pc:spChg chg="mod topLvl">
          <ac:chgData name="Ahammad Fekri" userId="91c19dc96a9ccb59" providerId="LiveId" clId="{97DFCF68-EB12-496C-BFDF-A53AF162C7E6}" dt="2024-10-24T05:13:43.845" v="10850" actId="164"/>
          <ac:spMkLst>
            <pc:docMk/>
            <pc:sldMk cId="3687026013" sldId="257"/>
            <ac:spMk id="13" creationId="{5DDDE907-0CDA-D0BE-6C29-C2C230256C87}"/>
          </ac:spMkLst>
        </pc:spChg>
        <pc:spChg chg="mod">
          <ac:chgData name="Ahammad Fekri" userId="91c19dc96a9ccb59" providerId="LiveId" clId="{97DFCF68-EB12-496C-BFDF-A53AF162C7E6}" dt="2024-10-19T15:38:15.968" v="75"/>
          <ac:spMkLst>
            <pc:docMk/>
            <pc:sldMk cId="3687026013" sldId="257"/>
            <ac:spMk id="13" creationId="{C4BDF9C4-BD2E-4282-086D-B19A214CA32A}"/>
          </ac:spMkLst>
        </pc:spChg>
        <pc:spChg chg="mod">
          <ac:chgData name="Ahammad Fekri" userId="91c19dc96a9ccb59" providerId="LiveId" clId="{97DFCF68-EB12-496C-BFDF-A53AF162C7E6}" dt="2024-10-19T15:38:15.968" v="75"/>
          <ac:spMkLst>
            <pc:docMk/>
            <pc:sldMk cId="3687026013" sldId="257"/>
            <ac:spMk id="14" creationId="{09FFA998-0302-F928-59DC-897EB66BC5B2}"/>
          </ac:spMkLst>
        </pc:spChg>
        <pc:spChg chg="mod">
          <ac:chgData name="Ahammad Fekri" userId="91c19dc96a9ccb59" providerId="LiveId" clId="{97DFCF68-EB12-496C-BFDF-A53AF162C7E6}" dt="2024-10-24T05:13:01.156" v="10849" actId="165"/>
          <ac:spMkLst>
            <pc:docMk/>
            <pc:sldMk cId="3687026013" sldId="257"/>
            <ac:spMk id="14" creationId="{3FB2E23E-6695-43FA-BABF-EDFC173DF7A9}"/>
          </ac:spMkLst>
        </pc:spChg>
        <pc:spChg chg="mod">
          <ac:chgData name="Ahammad Fekri" userId="91c19dc96a9ccb59" providerId="LiveId" clId="{97DFCF68-EB12-496C-BFDF-A53AF162C7E6}" dt="2024-10-19T15:38:15.968" v="75"/>
          <ac:spMkLst>
            <pc:docMk/>
            <pc:sldMk cId="3687026013" sldId="257"/>
            <ac:spMk id="15" creationId="{24C9C9E3-93E5-279E-6D67-91B6E5ACC8FA}"/>
          </ac:spMkLst>
        </pc:spChg>
        <pc:spChg chg="mod">
          <ac:chgData name="Ahammad Fekri" userId="91c19dc96a9ccb59" providerId="LiveId" clId="{97DFCF68-EB12-496C-BFDF-A53AF162C7E6}" dt="2024-10-24T05:13:01.156" v="10849" actId="165"/>
          <ac:spMkLst>
            <pc:docMk/>
            <pc:sldMk cId="3687026013" sldId="257"/>
            <ac:spMk id="15" creationId="{25DF1A6B-23F1-B5EA-DE41-8DA60A164A79}"/>
          </ac:spMkLst>
        </pc:spChg>
        <pc:spChg chg="mod">
          <ac:chgData name="Ahammad Fekri" userId="91c19dc96a9ccb59" providerId="LiveId" clId="{97DFCF68-EB12-496C-BFDF-A53AF162C7E6}" dt="2024-10-24T05:13:01.156" v="10849" actId="165"/>
          <ac:spMkLst>
            <pc:docMk/>
            <pc:sldMk cId="3687026013" sldId="257"/>
            <ac:spMk id="16" creationId="{032E5CEF-F3FE-7F85-C7AF-726F295B7D13}"/>
          </ac:spMkLst>
        </pc:spChg>
        <pc:spChg chg="mod">
          <ac:chgData name="Ahammad Fekri" userId="91c19dc96a9ccb59" providerId="LiveId" clId="{97DFCF68-EB12-496C-BFDF-A53AF162C7E6}" dt="2024-10-19T15:38:15.968" v="75"/>
          <ac:spMkLst>
            <pc:docMk/>
            <pc:sldMk cId="3687026013" sldId="257"/>
            <ac:spMk id="16" creationId="{C66E033B-92F0-C29D-8931-38F2D781018E}"/>
          </ac:spMkLst>
        </pc:spChg>
        <pc:spChg chg="mod">
          <ac:chgData name="Ahammad Fekri" userId="91c19dc96a9ccb59" providerId="LiveId" clId="{97DFCF68-EB12-496C-BFDF-A53AF162C7E6}" dt="2024-10-24T05:13:01.156" v="10849" actId="165"/>
          <ac:spMkLst>
            <pc:docMk/>
            <pc:sldMk cId="3687026013" sldId="257"/>
            <ac:spMk id="17" creationId="{AAF3D718-8465-8A6C-37EB-34DE07DDD948}"/>
          </ac:spMkLst>
        </pc:spChg>
        <pc:spChg chg="mod">
          <ac:chgData name="Ahammad Fekri" userId="91c19dc96a9ccb59" providerId="LiveId" clId="{97DFCF68-EB12-496C-BFDF-A53AF162C7E6}" dt="2024-10-19T15:39:15.189" v="82" actId="207"/>
          <ac:spMkLst>
            <pc:docMk/>
            <pc:sldMk cId="3687026013" sldId="257"/>
            <ac:spMk id="17" creationId="{C9396705-FE4D-60D6-8205-F5E4416E7A76}"/>
          </ac:spMkLst>
        </pc:spChg>
        <pc:spChg chg="mod">
          <ac:chgData name="Ahammad Fekri" userId="91c19dc96a9ccb59" providerId="LiveId" clId="{97DFCF68-EB12-496C-BFDF-A53AF162C7E6}" dt="2024-10-19T15:39:15.189" v="82" actId="207"/>
          <ac:spMkLst>
            <pc:docMk/>
            <pc:sldMk cId="3687026013" sldId="257"/>
            <ac:spMk id="18" creationId="{279DC90F-B3B0-6244-5740-BCE8A3D6C87E}"/>
          </ac:spMkLst>
        </pc:spChg>
        <pc:spChg chg="mod">
          <ac:chgData name="Ahammad Fekri" userId="91c19dc96a9ccb59" providerId="LiveId" clId="{97DFCF68-EB12-496C-BFDF-A53AF162C7E6}" dt="2024-10-24T05:13:01.156" v="10849" actId="165"/>
          <ac:spMkLst>
            <pc:docMk/>
            <pc:sldMk cId="3687026013" sldId="257"/>
            <ac:spMk id="18" creationId="{F04A4034-7152-65F1-00E1-70E232ADDAE4}"/>
          </ac:spMkLst>
        </pc:spChg>
        <pc:spChg chg="add mod">
          <ac:chgData name="Ahammad Fekri" userId="91c19dc96a9ccb59" providerId="LiveId" clId="{97DFCF68-EB12-496C-BFDF-A53AF162C7E6}" dt="2024-10-24T05:14:25.361" v="10853" actId="164"/>
          <ac:spMkLst>
            <pc:docMk/>
            <pc:sldMk cId="3687026013" sldId="257"/>
            <ac:spMk id="19" creationId="{3DF85DCA-9054-9BB5-E91E-C0C6CCB5185F}"/>
          </ac:spMkLst>
        </pc:spChg>
        <pc:spChg chg="mod">
          <ac:chgData name="Ahammad Fekri" userId="91c19dc96a9ccb59" providerId="LiveId" clId="{97DFCF68-EB12-496C-BFDF-A53AF162C7E6}" dt="2024-10-19T15:39:15.189" v="82" actId="207"/>
          <ac:spMkLst>
            <pc:docMk/>
            <pc:sldMk cId="3687026013" sldId="257"/>
            <ac:spMk id="19" creationId="{999F2363-4411-B401-0F6B-0BE1EE40676D}"/>
          </ac:spMkLst>
        </pc:spChg>
        <pc:spChg chg="add del mod">
          <ac:chgData name="Ahammad Fekri" userId="91c19dc96a9ccb59" providerId="LiveId" clId="{97DFCF68-EB12-496C-BFDF-A53AF162C7E6}" dt="2024-10-24T05:10:45.936" v="10822" actId="478"/>
          <ac:spMkLst>
            <pc:docMk/>
            <pc:sldMk cId="3687026013" sldId="257"/>
            <ac:spMk id="20" creationId="{9EDC3E7B-4689-9428-1530-00A81796284B}"/>
          </ac:spMkLst>
        </pc:spChg>
        <pc:spChg chg="mod">
          <ac:chgData name="Ahammad Fekri" userId="91c19dc96a9ccb59" providerId="LiveId" clId="{97DFCF68-EB12-496C-BFDF-A53AF162C7E6}" dt="2024-10-19T15:39:15.189" v="82" actId="207"/>
          <ac:spMkLst>
            <pc:docMk/>
            <pc:sldMk cId="3687026013" sldId="257"/>
            <ac:spMk id="20" creationId="{A6C212B8-23C7-4E55-038D-66896FC9A819}"/>
          </ac:spMkLst>
        </pc:spChg>
        <pc:spChg chg="add mod">
          <ac:chgData name="Ahammad Fekri" userId="91c19dc96a9ccb59" providerId="LiveId" clId="{97DFCF68-EB12-496C-BFDF-A53AF162C7E6}" dt="2024-10-24T05:08:19.189" v="10746"/>
          <ac:spMkLst>
            <pc:docMk/>
            <pc:sldMk cId="3687026013" sldId="257"/>
            <ac:spMk id="21" creationId="{2B630FAA-95D3-5B2E-E5E0-3AEDFC56AAF2}"/>
          </ac:spMkLst>
        </pc:spChg>
        <pc:spChg chg="mod">
          <ac:chgData name="Ahammad Fekri" userId="91c19dc96a9ccb59" providerId="LiveId" clId="{97DFCF68-EB12-496C-BFDF-A53AF162C7E6}" dt="2024-10-19T15:39:15.189" v="82" actId="207"/>
          <ac:spMkLst>
            <pc:docMk/>
            <pc:sldMk cId="3687026013" sldId="257"/>
            <ac:spMk id="21" creationId="{9059A3C1-911A-A246-246D-E769DD1B3640}"/>
          </ac:spMkLst>
        </pc:spChg>
        <pc:spChg chg="mod">
          <ac:chgData name="Ahammad Fekri" userId="91c19dc96a9ccb59" providerId="LiveId" clId="{97DFCF68-EB12-496C-BFDF-A53AF162C7E6}" dt="2024-10-19T15:38:15.968" v="75"/>
          <ac:spMkLst>
            <pc:docMk/>
            <pc:sldMk cId="3687026013" sldId="257"/>
            <ac:spMk id="22" creationId="{0894FB75-2A6B-0ACF-945D-DEA9F4669AAC}"/>
          </ac:spMkLst>
        </pc:spChg>
        <pc:spChg chg="add mod">
          <ac:chgData name="Ahammad Fekri" userId="91c19dc96a9ccb59" providerId="LiveId" clId="{97DFCF68-EB12-496C-BFDF-A53AF162C7E6}" dt="2024-10-24T05:13:43.845" v="10850" actId="164"/>
          <ac:spMkLst>
            <pc:docMk/>
            <pc:sldMk cId="3687026013" sldId="257"/>
            <ac:spMk id="22" creationId="{0C253DC4-D37F-946E-4375-3B4329D512BD}"/>
          </ac:spMkLst>
        </pc:spChg>
        <pc:spChg chg="add mod">
          <ac:chgData name="Ahammad Fekri" userId="91c19dc96a9ccb59" providerId="LiveId" clId="{97DFCF68-EB12-496C-BFDF-A53AF162C7E6}" dt="2024-10-24T05:13:43.845" v="10850" actId="164"/>
          <ac:spMkLst>
            <pc:docMk/>
            <pc:sldMk cId="3687026013" sldId="257"/>
            <ac:spMk id="23" creationId="{A4D8B1A2-9867-EEB3-BBF7-A2D596BD8DF4}"/>
          </ac:spMkLst>
        </pc:spChg>
        <pc:spChg chg="add mod">
          <ac:chgData name="Ahammad Fekri" userId="91c19dc96a9ccb59" providerId="LiveId" clId="{97DFCF68-EB12-496C-BFDF-A53AF162C7E6}" dt="2024-10-24T05:13:43.845" v="10850" actId="164"/>
          <ac:spMkLst>
            <pc:docMk/>
            <pc:sldMk cId="3687026013" sldId="257"/>
            <ac:spMk id="24" creationId="{D94F78EC-2486-461B-006C-7BE345A7D17A}"/>
          </ac:spMkLst>
        </pc:spChg>
        <pc:spChg chg="add mod">
          <ac:chgData name="Ahammad Fekri" userId="91c19dc96a9ccb59" providerId="LiveId" clId="{97DFCF68-EB12-496C-BFDF-A53AF162C7E6}" dt="2024-10-24T05:13:43.845" v="10850" actId="164"/>
          <ac:spMkLst>
            <pc:docMk/>
            <pc:sldMk cId="3687026013" sldId="257"/>
            <ac:spMk id="25" creationId="{79FF0B76-E9A1-C88D-A5F6-DC9E45904A69}"/>
          </ac:spMkLst>
        </pc:spChg>
        <pc:spChg chg="mod">
          <ac:chgData name="Ahammad Fekri" userId="91c19dc96a9ccb59" providerId="LiveId" clId="{97DFCF68-EB12-496C-BFDF-A53AF162C7E6}" dt="2024-10-19T15:40:32.202" v="84"/>
          <ac:spMkLst>
            <pc:docMk/>
            <pc:sldMk cId="3687026013" sldId="257"/>
            <ac:spMk id="25" creationId="{FD4E3889-FF6B-F14A-4CC1-C6B10903FE13}"/>
          </ac:spMkLst>
        </pc:spChg>
        <pc:spChg chg="add mod">
          <ac:chgData name="Ahammad Fekri" userId="91c19dc96a9ccb59" providerId="LiveId" clId="{97DFCF68-EB12-496C-BFDF-A53AF162C7E6}" dt="2024-10-24T05:13:43.845" v="10850" actId="164"/>
          <ac:spMkLst>
            <pc:docMk/>
            <pc:sldMk cId="3687026013" sldId="257"/>
            <ac:spMk id="26" creationId="{F7357D7F-1B7D-891B-0157-8CBE18AB638B}"/>
          </ac:spMkLst>
        </pc:spChg>
        <pc:spChg chg="mod">
          <ac:chgData name="Ahammad Fekri" userId="91c19dc96a9ccb59" providerId="LiveId" clId="{97DFCF68-EB12-496C-BFDF-A53AF162C7E6}" dt="2024-10-19T15:40:32.202" v="84"/>
          <ac:spMkLst>
            <pc:docMk/>
            <pc:sldMk cId="3687026013" sldId="257"/>
            <ac:spMk id="26" creationId="{F8065F21-E754-7FD0-6150-69A5A2BC30D1}"/>
          </ac:spMkLst>
        </pc:spChg>
        <pc:spChg chg="mod">
          <ac:chgData name="Ahammad Fekri" userId="91c19dc96a9ccb59" providerId="LiveId" clId="{97DFCF68-EB12-496C-BFDF-A53AF162C7E6}" dt="2024-10-19T15:40:32.202" v="84"/>
          <ac:spMkLst>
            <pc:docMk/>
            <pc:sldMk cId="3687026013" sldId="257"/>
            <ac:spMk id="27" creationId="{792073BC-6D19-E5C6-1AFC-8CD955B225ED}"/>
          </ac:spMkLst>
        </pc:spChg>
        <pc:spChg chg="add del mod">
          <ac:chgData name="Ahammad Fekri" userId="91c19dc96a9ccb59" providerId="LiveId" clId="{97DFCF68-EB12-496C-BFDF-A53AF162C7E6}" dt="2024-10-24T05:11:44.368" v="10832" actId="478"/>
          <ac:spMkLst>
            <pc:docMk/>
            <pc:sldMk cId="3687026013" sldId="257"/>
            <ac:spMk id="27" creationId="{C0069DD8-C6A5-E8BB-C911-DE89C9113750}"/>
          </ac:spMkLst>
        </pc:spChg>
        <pc:spChg chg="add mod">
          <ac:chgData name="Ahammad Fekri" userId="91c19dc96a9ccb59" providerId="LiveId" clId="{97DFCF68-EB12-496C-BFDF-A53AF162C7E6}" dt="2024-10-24T05:13:43.845" v="10850" actId="164"/>
          <ac:spMkLst>
            <pc:docMk/>
            <pc:sldMk cId="3687026013" sldId="257"/>
            <ac:spMk id="28" creationId="{6472CE96-F200-B405-AEC5-A645ABB3B2DA}"/>
          </ac:spMkLst>
        </pc:spChg>
        <pc:spChg chg="mod">
          <ac:chgData name="Ahammad Fekri" userId="91c19dc96a9ccb59" providerId="LiveId" clId="{97DFCF68-EB12-496C-BFDF-A53AF162C7E6}" dt="2024-10-19T15:40:32.202" v="84"/>
          <ac:spMkLst>
            <pc:docMk/>
            <pc:sldMk cId="3687026013" sldId="257"/>
            <ac:spMk id="28" creationId="{912CA5A1-3852-884D-9D5F-0DE9914F6DC8}"/>
          </ac:spMkLst>
        </pc:spChg>
        <pc:spChg chg="mod">
          <ac:chgData name="Ahammad Fekri" userId="91c19dc96a9ccb59" providerId="LiveId" clId="{97DFCF68-EB12-496C-BFDF-A53AF162C7E6}" dt="2024-10-19T15:40:32.202" v="84"/>
          <ac:spMkLst>
            <pc:docMk/>
            <pc:sldMk cId="3687026013" sldId="257"/>
            <ac:spMk id="29" creationId="{D2183A70-6853-4978-8BA0-8F414A687E53}"/>
          </ac:spMkLst>
        </pc:spChg>
        <pc:spChg chg="mod">
          <ac:chgData name="Ahammad Fekri" userId="91c19dc96a9ccb59" providerId="LiveId" clId="{97DFCF68-EB12-496C-BFDF-A53AF162C7E6}" dt="2024-10-19T15:40:32.202" v="84"/>
          <ac:spMkLst>
            <pc:docMk/>
            <pc:sldMk cId="3687026013" sldId="257"/>
            <ac:spMk id="30" creationId="{13AB8089-B56B-8D00-4C7C-914BB2F691DB}"/>
          </ac:spMkLst>
        </pc:spChg>
        <pc:spChg chg="mod">
          <ac:chgData name="Ahammad Fekri" userId="91c19dc96a9ccb59" providerId="LiveId" clId="{97DFCF68-EB12-496C-BFDF-A53AF162C7E6}" dt="2024-10-19T15:40:32.202" v="84"/>
          <ac:spMkLst>
            <pc:docMk/>
            <pc:sldMk cId="3687026013" sldId="257"/>
            <ac:spMk id="31" creationId="{D9F5D544-15A6-B766-20A4-B4B012EF5816}"/>
          </ac:spMkLst>
        </pc:spChg>
        <pc:spChg chg="mod">
          <ac:chgData name="Ahammad Fekri" userId="91c19dc96a9ccb59" providerId="LiveId" clId="{97DFCF68-EB12-496C-BFDF-A53AF162C7E6}" dt="2024-10-19T15:40:32.202" v="84"/>
          <ac:spMkLst>
            <pc:docMk/>
            <pc:sldMk cId="3687026013" sldId="257"/>
            <ac:spMk id="32" creationId="{A580BCFC-67B7-0CA1-D902-3A2DE48AC203}"/>
          </ac:spMkLst>
        </pc:spChg>
        <pc:spChg chg="add mod">
          <ac:chgData name="Ahammad Fekri" userId="91c19dc96a9ccb59" providerId="LiveId" clId="{97DFCF68-EB12-496C-BFDF-A53AF162C7E6}" dt="2024-10-24T05:28:24.951" v="10931" actId="14100"/>
          <ac:spMkLst>
            <pc:docMk/>
            <pc:sldMk cId="3687026013" sldId="257"/>
            <ac:spMk id="32" creationId="{F9014344-8130-CAA2-D6AB-E4F62E5332BF}"/>
          </ac:spMkLst>
        </pc:spChg>
        <pc:spChg chg="mod">
          <ac:chgData name="Ahammad Fekri" userId="91c19dc96a9ccb59" providerId="LiveId" clId="{97DFCF68-EB12-496C-BFDF-A53AF162C7E6}" dt="2024-10-19T15:40:32.202" v="84"/>
          <ac:spMkLst>
            <pc:docMk/>
            <pc:sldMk cId="3687026013" sldId="257"/>
            <ac:spMk id="33" creationId="{1E7E6A4B-DBEC-7187-2C7D-2EAD4411E4F4}"/>
          </ac:spMkLst>
        </pc:spChg>
        <pc:spChg chg="mod">
          <ac:chgData name="Ahammad Fekri" userId="91c19dc96a9ccb59" providerId="LiveId" clId="{97DFCF68-EB12-496C-BFDF-A53AF162C7E6}" dt="2024-10-19T15:40:32.202" v="84"/>
          <ac:spMkLst>
            <pc:docMk/>
            <pc:sldMk cId="3687026013" sldId="257"/>
            <ac:spMk id="34" creationId="{2010F89E-0181-8F62-4A9E-2299003AAABE}"/>
          </ac:spMkLst>
        </pc:spChg>
        <pc:spChg chg="mod">
          <ac:chgData name="Ahammad Fekri" userId="91c19dc96a9ccb59" providerId="LiveId" clId="{97DFCF68-EB12-496C-BFDF-A53AF162C7E6}" dt="2024-10-19T15:40:32.202" v="84"/>
          <ac:spMkLst>
            <pc:docMk/>
            <pc:sldMk cId="3687026013" sldId="257"/>
            <ac:spMk id="35" creationId="{2F17F643-4AF8-B3CA-8903-A690034DF226}"/>
          </ac:spMkLst>
        </pc:spChg>
        <pc:spChg chg="mod">
          <ac:chgData name="Ahammad Fekri" userId="91c19dc96a9ccb59" providerId="LiveId" clId="{97DFCF68-EB12-496C-BFDF-A53AF162C7E6}" dt="2024-10-19T15:40:32.202" v="84"/>
          <ac:spMkLst>
            <pc:docMk/>
            <pc:sldMk cId="3687026013" sldId="257"/>
            <ac:spMk id="36" creationId="{748D49B7-33A0-D627-EE2C-4A95FB13FF92}"/>
          </ac:spMkLst>
        </pc:spChg>
        <pc:spChg chg="mod">
          <ac:chgData name="Ahammad Fekri" userId="91c19dc96a9ccb59" providerId="LiveId" clId="{97DFCF68-EB12-496C-BFDF-A53AF162C7E6}" dt="2024-10-19T15:40:32.202" v="84"/>
          <ac:spMkLst>
            <pc:docMk/>
            <pc:sldMk cId="3687026013" sldId="257"/>
            <ac:spMk id="37" creationId="{023D8B5B-4C03-D2C8-A4DB-C76A97D73583}"/>
          </ac:spMkLst>
        </pc:spChg>
        <pc:spChg chg="mod">
          <ac:chgData name="Ahammad Fekri" userId="91c19dc96a9ccb59" providerId="LiveId" clId="{97DFCF68-EB12-496C-BFDF-A53AF162C7E6}" dt="2024-10-19T15:40:52.603" v="86"/>
          <ac:spMkLst>
            <pc:docMk/>
            <pc:sldMk cId="3687026013" sldId="257"/>
            <ac:spMk id="40" creationId="{5752BA93-D58B-201C-699C-6472F210DCC3}"/>
          </ac:spMkLst>
        </pc:spChg>
        <pc:spChg chg="mod">
          <ac:chgData name="Ahammad Fekri" userId="91c19dc96a9ccb59" providerId="LiveId" clId="{97DFCF68-EB12-496C-BFDF-A53AF162C7E6}" dt="2024-10-19T15:40:52.603" v="86"/>
          <ac:spMkLst>
            <pc:docMk/>
            <pc:sldMk cId="3687026013" sldId="257"/>
            <ac:spMk id="41" creationId="{9A49B124-D23B-3DB6-9B5A-5D0DDE040E83}"/>
          </ac:spMkLst>
        </pc:spChg>
        <pc:spChg chg="mod">
          <ac:chgData name="Ahammad Fekri" userId="91c19dc96a9ccb59" providerId="LiveId" clId="{97DFCF68-EB12-496C-BFDF-A53AF162C7E6}" dt="2024-10-19T15:40:52.603" v="86"/>
          <ac:spMkLst>
            <pc:docMk/>
            <pc:sldMk cId="3687026013" sldId="257"/>
            <ac:spMk id="42" creationId="{5EB7085D-79DB-5EAD-2283-69E2343FBCB0}"/>
          </ac:spMkLst>
        </pc:spChg>
        <pc:spChg chg="mod">
          <ac:chgData name="Ahammad Fekri" userId="91c19dc96a9ccb59" providerId="LiveId" clId="{97DFCF68-EB12-496C-BFDF-A53AF162C7E6}" dt="2024-10-19T15:40:52.603" v="86"/>
          <ac:spMkLst>
            <pc:docMk/>
            <pc:sldMk cId="3687026013" sldId="257"/>
            <ac:spMk id="43" creationId="{3DBF8142-520F-435D-ADC6-BAEB6838EEE3}"/>
          </ac:spMkLst>
        </pc:spChg>
        <pc:spChg chg="mod">
          <ac:chgData name="Ahammad Fekri" userId="91c19dc96a9ccb59" providerId="LiveId" clId="{97DFCF68-EB12-496C-BFDF-A53AF162C7E6}" dt="2024-10-19T15:40:52.603" v="86"/>
          <ac:spMkLst>
            <pc:docMk/>
            <pc:sldMk cId="3687026013" sldId="257"/>
            <ac:spMk id="44" creationId="{D68A5B6D-1EA2-1DFD-9090-05CF6F4A5813}"/>
          </ac:spMkLst>
        </pc:spChg>
        <pc:spChg chg="mod">
          <ac:chgData name="Ahammad Fekri" userId="91c19dc96a9ccb59" providerId="LiveId" clId="{97DFCF68-EB12-496C-BFDF-A53AF162C7E6}" dt="2024-10-19T15:40:52.603" v="86"/>
          <ac:spMkLst>
            <pc:docMk/>
            <pc:sldMk cId="3687026013" sldId="257"/>
            <ac:spMk id="45" creationId="{CC51FC9D-4C79-C97A-5CB6-4A05DC2BCDE5}"/>
          </ac:spMkLst>
        </pc:spChg>
        <pc:spChg chg="mod">
          <ac:chgData name="Ahammad Fekri" userId="91c19dc96a9ccb59" providerId="LiveId" clId="{97DFCF68-EB12-496C-BFDF-A53AF162C7E6}" dt="2024-10-19T15:40:52.603" v="86"/>
          <ac:spMkLst>
            <pc:docMk/>
            <pc:sldMk cId="3687026013" sldId="257"/>
            <ac:spMk id="46" creationId="{E9AF0284-D919-295D-C5A4-88634E0683D6}"/>
          </ac:spMkLst>
        </pc:spChg>
        <pc:spChg chg="mod">
          <ac:chgData name="Ahammad Fekri" userId="91c19dc96a9ccb59" providerId="LiveId" clId="{97DFCF68-EB12-496C-BFDF-A53AF162C7E6}" dt="2024-10-19T15:40:52.603" v="86"/>
          <ac:spMkLst>
            <pc:docMk/>
            <pc:sldMk cId="3687026013" sldId="257"/>
            <ac:spMk id="47" creationId="{312FC019-70C2-E4AA-725F-1BA968091677}"/>
          </ac:spMkLst>
        </pc:spChg>
        <pc:spChg chg="mod">
          <ac:chgData name="Ahammad Fekri" userId="91c19dc96a9ccb59" providerId="LiveId" clId="{97DFCF68-EB12-496C-BFDF-A53AF162C7E6}" dt="2024-10-19T15:40:52.603" v="86"/>
          <ac:spMkLst>
            <pc:docMk/>
            <pc:sldMk cId="3687026013" sldId="257"/>
            <ac:spMk id="48" creationId="{A8B1C18E-BB0E-6E53-E1A0-B922951EE25E}"/>
          </ac:spMkLst>
        </pc:spChg>
        <pc:spChg chg="mod">
          <ac:chgData name="Ahammad Fekri" userId="91c19dc96a9ccb59" providerId="LiveId" clId="{97DFCF68-EB12-496C-BFDF-A53AF162C7E6}" dt="2024-10-19T15:40:52.603" v="86"/>
          <ac:spMkLst>
            <pc:docMk/>
            <pc:sldMk cId="3687026013" sldId="257"/>
            <ac:spMk id="49" creationId="{EF3B5322-5F28-E470-F57E-7148B0091028}"/>
          </ac:spMkLst>
        </pc:spChg>
        <pc:spChg chg="mod">
          <ac:chgData name="Ahammad Fekri" userId="91c19dc96a9ccb59" providerId="LiveId" clId="{97DFCF68-EB12-496C-BFDF-A53AF162C7E6}" dt="2024-10-19T15:40:52.603" v="86"/>
          <ac:spMkLst>
            <pc:docMk/>
            <pc:sldMk cId="3687026013" sldId="257"/>
            <ac:spMk id="50" creationId="{060A72E7-58C4-C3A4-4926-A711680C5E82}"/>
          </ac:spMkLst>
        </pc:spChg>
        <pc:spChg chg="mod">
          <ac:chgData name="Ahammad Fekri" userId="91c19dc96a9ccb59" providerId="LiveId" clId="{97DFCF68-EB12-496C-BFDF-A53AF162C7E6}" dt="2024-10-19T15:40:52.603" v="86"/>
          <ac:spMkLst>
            <pc:docMk/>
            <pc:sldMk cId="3687026013" sldId="257"/>
            <ac:spMk id="51" creationId="{8AC740D0-692D-CA54-B987-2614BF7D8ECE}"/>
          </ac:spMkLst>
        </pc:spChg>
        <pc:spChg chg="mod">
          <ac:chgData name="Ahammad Fekri" userId="91c19dc96a9ccb59" providerId="LiveId" clId="{97DFCF68-EB12-496C-BFDF-A53AF162C7E6}" dt="2024-10-19T15:40:52.603" v="86"/>
          <ac:spMkLst>
            <pc:docMk/>
            <pc:sldMk cId="3687026013" sldId="257"/>
            <ac:spMk id="52" creationId="{F7E9F942-8A5D-62BF-DA56-E03EA51234F6}"/>
          </ac:spMkLst>
        </pc:spChg>
        <pc:spChg chg="mod">
          <ac:chgData name="Ahammad Fekri" userId="91c19dc96a9ccb59" providerId="LiveId" clId="{97DFCF68-EB12-496C-BFDF-A53AF162C7E6}" dt="2024-10-19T15:41:16.359" v="88"/>
          <ac:spMkLst>
            <pc:docMk/>
            <pc:sldMk cId="3687026013" sldId="257"/>
            <ac:spMk id="55" creationId="{7C692540-F64D-A6D1-BDB6-BE413C846EFE}"/>
          </ac:spMkLst>
        </pc:spChg>
        <pc:spChg chg="mod">
          <ac:chgData name="Ahammad Fekri" userId="91c19dc96a9ccb59" providerId="LiveId" clId="{97DFCF68-EB12-496C-BFDF-A53AF162C7E6}" dt="2024-10-19T15:41:16.359" v="88"/>
          <ac:spMkLst>
            <pc:docMk/>
            <pc:sldMk cId="3687026013" sldId="257"/>
            <ac:spMk id="56" creationId="{B5FF458C-3918-F579-FF0F-FA4333341E44}"/>
          </ac:spMkLst>
        </pc:spChg>
        <pc:spChg chg="mod">
          <ac:chgData name="Ahammad Fekri" userId="91c19dc96a9ccb59" providerId="LiveId" clId="{97DFCF68-EB12-496C-BFDF-A53AF162C7E6}" dt="2024-10-19T15:41:16.359" v="88"/>
          <ac:spMkLst>
            <pc:docMk/>
            <pc:sldMk cId="3687026013" sldId="257"/>
            <ac:spMk id="57" creationId="{9616A4B5-8911-3567-5A53-ABFDCE31060E}"/>
          </ac:spMkLst>
        </pc:spChg>
        <pc:spChg chg="mod">
          <ac:chgData name="Ahammad Fekri" userId="91c19dc96a9ccb59" providerId="LiveId" clId="{97DFCF68-EB12-496C-BFDF-A53AF162C7E6}" dt="2024-10-19T15:41:16.359" v="88"/>
          <ac:spMkLst>
            <pc:docMk/>
            <pc:sldMk cId="3687026013" sldId="257"/>
            <ac:spMk id="58" creationId="{AA0DC67C-0990-AAE5-2382-4758550981D7}"/>
          </ac:spMkLst>
        </pc:spChg>
        <pc:spChg chg="mod">
          <ac:chgData name="Ahammad Fekri" userId="91c19dc96a9ccb59" providerId="LiveId" clId="{97DFCF68-EB12-496C-BFDF-A53AF162C7E6}" dt="2024-10-19T15:41:16.359" v="88"/>
          <ac:spMkLst>
            <pc:docMk/>
            <pc:sldMk cId="3687026013" sldId="257"/>
            <ac:spMk id="59" creationId="{8D254310-48A0-9E0C-269A-0C957CC32922}"/>
          </ac:spMkLst>
        </pc:spChg>
        <pc:spChg chg="mod">
          <ac:chgData name="Ahammad Fekri" userId="91c19dc96a9ccb59" providerId="LiveId" clId="{97DFCF68-EB12-496C-BFDF-A53AF162C7E6}" dt="2024-10-19T15:41:16.359" v="88"/>
          <ac:spMkLst>
            <pc:docMk/>
            <pc:sldMk cId="3687026013" sldId="257"/>
            <ac:spMk id="60" creationId="{F2FCB99B-CC02-68CF-B5E1-F32ACDBE8FA6}"/>
          </ac:spMkLst>
        </pc:spChg>
        <pc:spChg chg="mod">
          <ac:chgData name="Ahammad Fekri" userId="91c19dc96a9ccb59" providerId="LiveId" clId="{97DFCF68-EB12-496C-BFDF-A53AF162C7E6}" dt="2024-10-19T15:41:16.359" v="88"/>
          <ac:spMkLst>
            <pc:docMk/>
            <pc:sldMk cId="3687026013" sldId="257"/>
            <ac:spMk id="61" creationId="{15C32932-947A-1089-E0A3-C8C68E6A94C2}"/>
          </ac:spMkLst>
        </pc:spChg>
        <pc:spChg chg="mod">
          <ac:chgData name="Ahammad Fekri" userId="91c19dc96a9ccb59" providerId="LiveId" clId="{97DFCF68-EB12-496C-BFDF-A53AF162C7E6}" dt="2024-10-19T15:45:24.624" v="107" actId="207"/>
          <ac:spMkLst>
            <pc:docMk/>
            <pc:sldMk cId="3687026013" sldId="257"/>
            <ac:spMk id="62" creationId="{87BB445C-615B-66DF-16F5-029E09D8DA50}"/>
          </ac:spMkLst>
        </pc:spChg>
        <pc:spChg chg="mod">
          <ac:chgData name="Ahammad Fekri" userId="91c19dc96a9ccb59" providerId="LiveId" clId="{97DFCF68-EB12-496C-BFDF-A53AF162C7E6}" dt="2024-10-19T15:45:24.624" v="107" actId="207"/>
          <ac:spMkLst>
            <pc:docMk/>
            <pc:sldMk cId="3687026013" sldId="257"/>
            <ac:spMk id="63" creationId="{296070DC-5F46-4832-9B20-15C54CBEE8B3}"/>
          </ac:spMkLst>
        </pc:spChg>
        <pc:spChg chg="mod">
          <ac:chgData name="Ahammad Fekri" userId="91c19dc96a9ccb59" providerId="LiveId" clId="{97DFCF68-EB12-496C-BFDF-A53AF162C7E6}" dt="2024-10-19T15:44:49.938" v="106" actId="207"/>
          <ac:spMkLst>
            <pc:docMk/>
            <pc:sldMk cId="3687026013" sldId="257"/>
            <ac:spMk id="64" creationId="{7E9B8811-FB57-319F-4D7B-327D5FF83977}"/>
          </ac:spMkLst>
        </pc:spChg>
        <pc:spChg chg="mod">
          <ac:chgData name="Ahammad Fekri" userId="91c19dc96a9ccb59" providerId="LiveId" clId="{97DFCF68-EB12-496C-BFDF-A53AF162C7E6}" dt="2024-10-19T15:45:24.624" v="107" actId="207"/>
          <ac:spMkLst>
            <pc:docMk/>
            <pc:sldMk cId="3687026013" sldId="257"/>
            <ac:spMk id="65" creationId="{70FAF321-3FE3-F375-2270-17722FFBBF0B}"/>
          </ac:spMkLst>
        </pc:spChg>
        <pc:spChg chg="mod">
          <ac:chgData name="Ahammad Fekri" userId="91c19dc96a9ccb59" providerId="LiveId" clId="{97DFCF68-EB12-496C-BFDF-A53AF162C7E6}" dt="2024-10-19T15:45:24.624" v="107" actId="207"/>
          <ac:spMkLst>
            <pc:docMk/>
            <pc:sldMk cId="3687026013" sldId="257"/>
            <ac:spMk id="66" creationId="{0BBC7082-03D2-FB3D-287D-BF2DFE576864}"/>
          </ac:spMkLst>
        </pc:spChg>
        <pc:spChg chg="mod">
          <ac:chgData name="Ahammad Fekri" userId="91c19dc96a9ccb59" providerId="LiveId" clId="{97DFCF68-EB12-496C-BFDF-A53AF162C7E6}" dt="2024-10-19T15:41:16.359" v="88"/>
          <ac:spMkLst>
            <pc:docMk/>
            <pc:sldMk cId="3687026013" sldId="257"/>
            <ac:spMk id="67" creationId="{370C1036-A005-ABB9-2F69-C7C508901F73}"/>
          </ac:spMkLst>
        </pc:spChg>
        <pc:grpChg chg="add del mod">
          <ac:chgData name="Ahammad Fekri" userId="91c19dc96a9ccb59" providerId="LiveId" clId="{97DFCF68-EB12-496C-BFDF-A53AF162C7E6}" dt="2024-10-24T05:13:01.156" v="10849" actId="165"/>
          <ac:grpSpMkLst>
            <pc:docMk/>
            <pc:sldMk cId="3687026013" sldId="257"/>
            <ac:grpSpMk id="6" creationId="{D4002573-4C42-2133-EC36-5C82AD08E19F}"/>
          </ac:grpSpMkLst>
        </pc:grpChg>
        <pc:grpChg chg="add del mod">
          <ac:chgData name="Ahammad Fekri" userId="91c19dc96a9ccb59" providerId="LiveId" clId="{97DFCF68-EB12-496C-BFDF-A53AF162C7E6}" dt="2024-10-19T15:40:21.102" v="83" actId="478"/>
          <ac:grpSpMkLst>
            <pc:docMk/>
            <pc:sldMk cId="3687026013" sldId="257"/>
            <ac:grpSpMk id="8" creationId="{6D0D0935-CB74-1A64-DA13-F16637621093}"/>
          </ac:grpSpMkLst>
        </pc:grpChg>
        <pc:grpChg chg="mod topLvl">
          <ac:chgData name="Ahammad Fekri" userId="91c19dc96a9ccb59" providerId="LiveId" clId="{97DFCF68-EB12-496C-BFDF-A53AF162C7E6}" dt="2024-10-24T05:13:43.845" v="10850" actId="164"/>
          <ac:grpSpMkLst>
            <pc:docMk/>
            <pc:sldMk cId="3687026013" sldId="257"/>
            <ac:grpSpMk id="8" creationId="{8DC5150B-8AF7-B847-F984-F80D4533C3E7}"/>
          </ac:grpSpMkLst>
        </pc:grpChg>
        <pc:grpChg chg="mod">
          <ac:chgData name="Ahammad Fekri" userId="91c19dc96a9ccb59" providerId="LiveId" clId="{97DFCF68-EB12-496C-BFDF-A53AF162C7E6}" dt="2024-10-19T15:38:15.968" v="75"/>
          <ac:grpSpMkLst>
            <pc:docMk/>
            <pc:sldMk cId="3687026013" sldId="257"/>
            <ac:grpSpMk id="9" creationId="{8B181D08-8F88-6F23-B866-FE7EA2374638}"/>
          </ac:grpSpMkLst>
        </pc:grpChg>
        <pc:grpChg chg="add del mod">
          <ac:chgData name="Ahammad Fekri" userId="91c19dc96a9ccb59" providerId="LiveId" clId="{97DFCF68-EB12-496C-BFDF-A53AF162C7E6}" dt="2024-10-19T15:40:40.529" v="85" actId="478"/>
          <ac:grpSpMkLst>
            <pc:docMk/>
            <pc:sldMk cId="3687026013" sldId="257"/>
            <ac:grpSpMk id="23" creationId="{D294A022-5B0C-8C66-0B5B-687A8D0095F4}"/>
          </ac:grpSpMkLst>
        </pc:grpChg>
        <pc:grpChg chg="mod">
          <ac:chgData name="Ahammad Fekri" userId="91c19dc96a9ccb59" providerId="LiveId" clId="{97DFCF68-EB12-496C-BFDF-A53AF162C7E6}" dt="2024-10-19T15:40:32.202" v="84"/>
          <ac:grpSpMkLst>
            <pc:docMk/>
            <pc:sldMk cId="3687026013" sldId="257"/>
            <ac:grpSpMk id="24" creationId="{7CAC4DCC-863C-393C-FE7B-FECD72671F56}"/>
          </ac:grpSpMkLst>
        </pc:grpChg>
        <pc:grpChg chg="add mod">
          <ac:chgData name="Ahammad Fekri" userId="91c19dc96a9ccb59" providerId="LiveId" clId="{97DFCF68-EB12-496C-BFDF-A53AF162C7E6}" dt="2024-10-24T05:14:25.361" v="10853" actId="164"/>
          <ac:grpSpMkLst>
            <pc:docMk/>
            <pc:sldMk cId="3687026013" sldId="257"/>
            <ac:grpSpMk id="29" creationId="{EA53B1BB-0342-0C4A-79DA-125029FDD271}"/>
          </ac:grpSpMkLst>
        </pc:grpChg>
        <pc:grpChg chg="add mod">
          <ac:chgData name="Ahammad Fekri" userId="91c19dc96a9ccb59" providerId="LiveId" clId="{97DFCF68-EB12-496C-BFDF-A53AF162C7E6}" dt="2024-10-24T05:27:54.500" v="10925" actId="1076"/>
          <ac:grpSpMkLst>
            <pc:docMk/>
            <pc:sldMk cId="3687026013" sldId="257"/>
            <ac:grpSpMk id="30" creationId="{B818BE70-5689-E31E-53BC-0C691520BC43}"/>
          </ac:grpSpMkLst>
        </pc:grpChg>
        <pc:grpChg chg="add del mod">
          <ac:chgData name="Ahammad Fekri" userId="91c19dc96a9ccb59" providerId="LiveId" clId="{97DFCF68-EB12-496C-BFDF-A53AF162C7E6}" dt="2024-10-19T15:40:57.095" v="87" actId="478"/>
          <ac:grpSpMkLst>
            <pc:docMk/>
            <pc:sldMk cId="3687026013" sldId="257"/>
            <ac:grpSpMk id="38" creationId="{902B947E-5702-2F66-12EE-F2A173744B94}"/>
          </ac:grpSpMkLst>
        </pc:grpChg>
        <pc:grpChg chg="mod">
          <ac:chgData name="Ahammad Fekri" userId="91c19dc96a9ccb59" providerId="LiveId" clId="{97DFCF68-EB12-496C-BFDF-A53AF162C7E6}" dt="2024-10-19T15:40:52.603" v="86"/>
          <ac:grpSpMkLst>
            <pc:docMk/>
            <pc:sldMk cId="3687026013" sldId="257"/>
            <ac:grpSpMk id="39" creationId="{FEAD564E-C278-51BF-7CB8-46D88420C083}"/>
          </ac:grpSpMkLst>
        </pc:grpChg>
        <pc:grpChg chg="add del mod">
          <ac:chgData name="Ahammad Fekri" userId="91c19dc96a9ccb59" providerId="LiveId" clId="{97DFCF68-EB12-496C-BFDF-A53AF162C7E6}" dt="2024-10-21T18:41:23.319" v="417" actId="478"/>
          <ac:grpSpMkLst>
            <pc:docMk/>
            <pc:sldMk cId="3687026013" sldId="257"/>
            <ac:grpSpMk id="53" creationId="{461ADC49-FE5A-3A6B-DA0C-28F27D5DD8F9}"/>
          </ac:grpSpMkLst>
        </pc:grpChg>
        <pc:grpChg chg="mod">
          <ac:chgData name="Ahammad Fekri" userId="91c19dc96a9ccb59" providerId="LiveId" clId="{97DFCF68-EB12-496C-BFDF-A53AF162C7E6}" dt="2024-10-19T15:41:16.359" v="88"/>
          <ac:grpSpMkLst>
            <pc:docMk/>
            <pc:sldMk cId="3687026013" sldId="257"/>
            <ac:grpSpMk id="54" creationId="{27C0F8B6-22F9-D774-BDF2-E5B7CB937B98}"/>
          </ac:grpSpMkLst>
        </pc:grpChg>
        <pc:picChg chg="add mod">
          <ac:chgData name="Ahammad Fekri" userId="91c19dc96a9ccb59" providerId="LiveId" clId="{97DFCF68-EB12-496C-BFDF-A53AF162C7E6}" dt="2024-10-21T18:19:39.555" v="195" actId="1076"/>
          <ac:picMkLst>
            <pc:docMk/>
            <pc:sldMk cId="3687026013" sldId="257"/>
            <ac:picMk id="4" creationId="{5CE13355-7DA0-E26E-5F8F-38F231E1D652}"/>
          </ac:picMkLst>
        </pc:picChg>
      </pc:sldChg>
      <pc:sldChg chg="addSp delSp modSp add del mod">
        <pc:chgData name="Ahammad Fekri" userId="91c19dc96a9ccb59" providerId="LiveId" clId="{97DFCF68-EB12-496C-BFDF-A53AF162C7E6}" dt="2024-10-21T18:16:16.586" v="174" actId="47"/>
        <pc:sldMkLst>
          <pc:docMk/>
          <pc:sldMk cId="1166269679" sldId="258"/>
        </pc:sldMkLst>
        <pc:spChg chg="del">
          <ac:chgData name="Ahammad Fekri" userId="91c19dc96a9ccb59" providerId="LiveId" clId="{97DFCF68-EB12-496C-BFDF-A53AF162C7E6}" dt="2024-10-19T15:35:16.010" v="31" actId="478"/>
          <ac:spMkLst>
            <pc:docMk/>
            <pc:sldMk cId="1166269679" sldId="258"/>
            <ac:spMk id="3" creationId="{E73F6DA9-1847-1C41-0372-A91F18AFD663}"/>
          </ac:spMkLst>
        </pc:spChg>
        <pc:spChg chg="mod">
          <ac:chgData name="Ahammad Fekri" userId="91c19dc96a9ccb59" providerId="LiveId" clId="{97DFCF68-EB12-496C-BFDF-A53AF162C7E6}" dt="2024-10-21T18:14:37.330" v="169"/>
          <ac:spMkLst>
            <pc:docMk/>
            <pc:sldMk cId="1166269679" sldId="258"/>
            <ac:spMk id="6" creationId="{E30370D1-0E27-2272-3ADB-B1B519C5D66C}"/>
          </ac:spMkLst>
        </pc:spChg>
        <pc:spChg chg="mod">
          <ac:chgData name="Ahammad Fekri" userId="91c19dc96a9ccb59" providerId="LiveId" clId="{97DFCF68-EB12-496C-BFDF-A53AF162C7E6}" dt="2024-10-21T18:14:37.330" v="169"/>
          <ac:spMkLst>
            <pc:docMk/>
            <pc:sldMk cId="1166269679" sldId="258"/>
            <ac:spMk id="7" creationId="{9E468D68-51E5-D32F-6965-B83488D1E150}"/>
          </ac:spMkLst>
        </pc:spChg>
        <pc:spChg chg="mod">
          <ac:chgData name="Ahammad Fekri" userId="91c19dc96a9ccb59" providerId="LiveId" clId="{97DFCF68-EB12-496C-BFDF-A53AF162C7E6}" dt="2024-10-21T18:14:37.330" v="169"/>
          <ac:spMkLst>
            <pc:docMk/>
            <pc:sldMk cId="1166269679" sldId="258"/>
            <ac:spMk id="8" creationId="{8721B14F-C0CE-10FE-AA5E-2FD0860465CA}"/>
          </ac:spMkLst>
        </pc:spChg>
        <pc:spChg chg="mod">
          <ac:chgData name="Ahammad Fekri" userId="91c19dc96a9ccb59" providerId="LiveId" clId="{97DFCF68-EB12-496C-BFDF-A53AF162C7E6}" dt="2024-10-21T18:14:37.330" v="169"/>
          <ac:spMkLst>
            <pc:docMk/>
            <pc:sldMk cId="1166269679" sldId="258"/>
            <ac:spMk id="9" creationId="{E94F0B0B-2267-675F-2074-D0537E79194C}"/>
          </ac:spMkLst>
        </pc:spChg>
        <pc:spChg chg="mod">
          <ac:chgData name="Ahammad Fekri" userId="91c19dc96a9ccb59" providerId="LiveId" clId="{97DFCF68-EB12-496C-BFDF-A53AF162C7E6}" dt="2024-10-21T18:14:37.330" v="169"/>
          <ac:spMkLst>
            <pc:docMk/>
            <pc:sldMk cId="1166269679" sldId="258"/>
            <ac:spMk id="10" creationId="{FE79BBAD-73F8-8B16-1DDD-8C3D3CAA7380}"/>
          </ac:spMkLst>
        </pc:spChg>
        <pc:spChg chg="mod">
          <ac:chgData name="Ahammad Fekri" userId="91c19dc96a9ccb59" providerId="LiveId" clId="{97DFCF68-EB12-496C-BFDF-A53AF162C7E6}" dt="2024-10-21T18:14:37.330" v="169"/>
          <ac:spMkLst>
            <pc:docMk/>
            <pc:sldMk cId="1166269679" sldId="258"/>
            <ac:spMk id="11" creationId="{5BD310A2-3D20-444F-E4C5-5CF4B116C4F5}"/>
          </ac:spMkLst>
        </pc:spChg>
        <pc:spChg chg="mod">
          <ac:chgData name="Ahammad Fekri" userId="91c19dc96a9ccb59" providerId="LiveId" clId="{97DFCF68-EB12-496C-BFDF-A53AF162C7E6}" dt="2024-10-21T18:14:37.330" v="169"/>
          <ac:spMkLst>
            <pc:docMk/>
            <pc:sldMk cId="1166269679" sldId="258"/>
            <ac:spMk id="12" creationId="{4851A614-2C37-E0B9-88C3-F772D18B29A3}"/>
          </ac:spMkLst>
        </pc:spChg>
        <pc:spChg chg="mod">
          <ac:chgData name="Ahammad Fekri" userId="91c19dc96a9ccb59" providerId="LiveId" clId="{97DFCF68-EB12-496C-BFDF-A53AF162C7E6}" dt="2024-10-21T18:14:37.330" v="169"/>
          <ac:spMkLst>
            <pc:docMk/>
            <pc:sldMk cId="1166269679" sldId="258"/>
            <ac:spMk id="13" creationId="{A922E667-F50B-EF70-288C-B2F377095DD6}"/>
          </ac:spMkLst>
        </pc:spChg>
        <pc:spChg chg="mod">
          <ac:chgData name="Ahammad Fekri" userId="91c19dc96a9ccb59" providerId="LiveId" clId="{97DFCF68-EB12-496C-BFDF-A53AF162C7E6}" dt="2024-10-21T18:14:37.330" v="169"/>
          <ac:spMkLst>
            <pc:docMk/>
            <pc:sldMk cId="1166269679" sldId="258"/>
            <ac:spMk id="14" creationId="{4BB2A06B-CAB5-A21C-81C8-B8FCF199B352}"/>
          </ac:spMkLst>
        </pc:spChg>
        <pc:spChg chg="mod">
          <ac:chgData name="Ahammad Fekri" userId="91c19dc96a9ccb59" providerId="LiveId" clId="{97DFCF68-EB12-496C-BFDF-A53AF162C7E6}" dt="2024-10-21T18:14:37.330" v="169"/>
          <ac:spMkLst>
            <pc:docMk/>
            <pc:sldMk cId="1166269679" sldId="258"/>
            <ac:spMk id="15" creationId="{0287B5E6-CCC6-464A-74FF-35A67D1FDFC2}"/>
          </ac:spMkLst>
        </pc:spChg>
        <pc:spChg chg="mod">
          <ac:chgData name="Ahammad Fekri" userId="91c19dc96a9ccb59" providerId="LiveId" clId="{97DFCF68-EB12-496C-BFDF-A53AF162C7E6}" dt="2024-10-21T18:14:37.330" v="169"/>
          <ac:spMkLst>
            <pc:docMk/>
            <pc:sldMk cId="1166269679" sldId="258"/>
            <ac:spMk id="16" creationId="{9BFD7DFB-E2AF-AA11-2AE6-DB39E7060664}"/>
          </ac:spMkLst>
        </pc:spChg>
        <pc:spChg chg="mod">
          <ac:chgData name="Ahammad Fekri" userId="91c19dc96a9ccb59" providerId="LiveId" clId="{97DFCF68-EB12-496C-BFDF-A53AF162C7E6}" dt="2024-10-21T18:14:37.330" v="169"/>
          <ac:spMkLst>
            <pc:docMk/>
            <pc:sldMk cId="1166269679" sldId="258"/>
            <ac:spMk id="17" creationId="{537524B3-9480-CCE1-8438-5A27CD8BC8F0}"/>
          </ac:spMkLst>
        </pc:spChg>
        <pc:spChg chg="mod">
          <ac:chgData name="Ahammad Fekri" userId="91c19dc96a9ccb59" providerId="LiveId" clId="{97DFCF68-EB12-496C-BFDF-A53AF162C7E6}" dt="2024-10-21T18:15:41.601" v="173" actId="207"/>
          <ac:spMkLst>
            <pc:docMk/>
            <pc:sldMk cId="1166269679" sldId="258"/>
            <ac:spMk id="18" creationId="{EC8D8F32-9D63-A304-CB17-D9FFDDFF9F57}"/>
          </ac:spMkLst>
        </pc:spChg>
        <pc:grpChg chg="add mod">
          <ac:chgData name="Ahammad Fekri" userId="91c19dc96a9ccb59" providerId="LiveId" clId="{97DFCF68-EB12-496C-BFDF-A53AF162C7E6}" dt="2024-10-21T18:14:37.330" v="169"/>
          <ac:grpSpMkLst>
            <pc:docMk/>
            <pc:sldMk cId="1166269679" sldId="258"/>
            <ac:grpSpMk id="3" creationId="{2650B425-84B1-ED91-66EC-073E527DEAFC}"/>
          </ac:grpSpMkLst>
        </pc:grpChg>
        <pc:grpChg chg="mod">
          <ac:chgData name="Ahammad Fekri" userId="91c19dc96a9ccb59" providerId="LiveId" clId="{97DFCF68-EB12-496C-BFDF-A53AF162C7E6}" dt="2024-10-21T18:14:37.330" v="169"/>
          <ac:grpSpMkLst>
            <pc:docMk/>
            <pc:sldMk cId="1166269679" sldId="258"/>
            <ac:grpSpMk id="4" creationId="{56B22055-54F6-5711-B4E1-299DD0142DB9}"/>
          </ac:grpSpMkLst>
        </pc:grpChg>
      </pc:sldChg>
      <pc:sldChg chg="addSp delSp modSp add del mod delAnim modAnim">
        <pc:chgData name="Ahammad Fekri" userId="91c19dc96a9ccb59" providerId="LiveId" clId="{97DFCF68-EB12-496C-BFDF-A53AF162C7E6}" dt="2024-10-21T18:41:59.259" v="419" actId="2696"/>
        <pc:sldMkLst>
          <pc:docMk/>
          <pc:sldMk cId="3757805810" sldId="258"/>
        </pc:sldMkLst>
        <pc:spChg chg="del mod">
          <ac:chgData name="Ahammad Fekri" userId="91c19dc96a9ccb59" providerId="LiveId" clId="{97DFCF68-EB12-496C-BFDF-A53AF162C7E6}" dt="2024-10-21T18:26:31.647" v="218" actId="478"/>
          <ac:spMkLst>
            <pc:docMk/>
            <pc:sldMk cId="3757805810" sldId="258"/>
            <ac:spMk id="3" creationId="{3D418810-2B10-70FF-BB9E-86A6A50EB18E}"/>
          </ac:spMkLst>
        </pc:spChg>
        <pc:spChg chg="add del mod">
          <ac:chgData name="Ahammad Fekri" userId="91c19dc96a9ccb59" providerId="LiveId" clId="{97DFCF68-EB12-496C-BFDF-A53AF162C7E6}" dt="2024-10-21T18:26:36.632" v="219" actId="478"/>
          <ac:spMkLst>
            <pc:docMk/>
            <pc:sldMk cId="3757805810" sldId="258"/>
            <ac:spMk id="6" creationId="{187A7633-DF89-09B9-E942-D35A82102E7B}"/>
          </ac:spMkLst>
        </pc:spChg>
        <pc:spChg chg="mod">
          <ac:chgData name="Ahammad Fekri" userId="91c19dc96a9ccb59" providerId="LiveId" clId="{97DFCF68-EB12-496C-BFDF-A53AF162C7E6}" dt="2024-10-21T18:26:05.858" v="217" actId="207"/>
          <ac:spMkLst>
            <pc:docMk/>
            <pc:sldMk cId="3757805810" sldId="258"/>
            <ac:spMk id="7" creationId="{321BE635-280B-F3C4-1597-8B83E482FE92}"/>
          </ac:spMkLst>
        </pc:spChg>
        <pc:spChg chg="add del mod">
          <ac:chgData name="Ahammad Fekri" userId="91c19dc96a9ccb59" providerId="LiveId" clId="{97DFCF68-EB12-496C-BFDF-A53AF162C7E6}" dt="2024-10-21T18:28:10.421" v="231" actId="478"/>
          <ac:spMkLst>
            <pc:docMk/>
            <pc:sldMk cId="3757805810" sldId="258"/>
            <ac:spMk id="8" creationId="{1EA31A3D-CA62-2648-CFA3-FDDFFF5D54D8}"/>
          </ac:spMkLst>
        </pc:spChg>
        <pc:spChg chg="add del mod">
          <ac:chgData name="Ahammad Fekri" userId="91c19dc96a9ccb59" providerId="LiveId" clId="{97DFCF68-EB12-496C-BFDF-A53AF162C7E6}" dt="2024-10-21T18:28:10.421" v="231" actId="478"/>
          <ac:spMkLst>
            <pc:docMk/>
            <pc:sldMk cId="3757805810" sldId="258"/>
            <ac:spMk id="9" creationId="{3B3E7A9A-9B3C-3703-3994-458EC2DBF93E}"/>
          </ac:spMkLst>
        </pc:spChg>
        <pc:spChg chg="add del mod">
          <ac:chgData name="Ahammad Fekri" userId="91c19dc96a9ccb59" providerId="LiveId" clId="{97DFCF68-EB12-496C-BFDF-A53AF162C7E6}" dt="2024-10-21T18:27:46.613" v="224" actId="478"/>
          <ac:spMkLst>
            <pc:docMk/>
            <pc:sldMk cId="3757805810" sldId="258"/>
            <ac:spMk id="10" creationId="{63549FCD-5735-91CA-6C7A-C2A67BC0BB4D}"/>
          </ac:spMkLst>
        </pc:spChg>
        <pc:spChg chg="add del mod">
          <ac:chgData name="Ahammad Fekri" userId="91c19dc96a9ccb59" providerId="LiveId" clId="{97DFCF68-EB12-496C-BFDF-A53AF162C7E6}" dt="2024-10-21T18:27:52.356" v="227" actId="478"/>
          <ac:spMkLst>
            <pc:docMk/>
            <pc:sldMk cId="3757805810" sldId="258"/>
            <ac:spMk id="11" creationId="{956518B5-86A7-40A2-1D2E-9CE82DC19EBF}"/>
          </ac:spMkLst>
        </pc:spChg>
        <pc:spChg chg="add del mod">
          <ac:chgData name="Ahammad Fekri" userId="91c19dc96a9ccb59" providerId="LiveId" clId="{97DFCF68-EB12-496C-BFDF-A53AF162C7E6}" dt="2024-10-21T18:28:10.421" v="231" actId="478"/>
          <ac:spMkLst>
            <pc:docMk/>
            <pc:sldMk cId="3757805810" sldId="258"/>
            <ac:spMk id="12" creationId="{FC417765-33F7-FEDA-B260-32734818BE5F}"/>
          </ac:spMkLst>
        </pc:spChg>
        <pc:spChg chg="add mod">
          <ac:chgData name="Ahammad Fekri" userId="91c19dc96a9ccb59" providerId="LiveId" clId="{97DFCF68-EB12-496C-BFDF-A53AF162C7E6}" dt="2024-10-21T18:29:29.902" v="256" actId="20577"/>
          <ac:spMkLst>
            <pc:docMk/>
            <pc:sldMk cId="3757805810" sldId="258"/>
            <ac:spMk id="13" creationId="{6B9ABEED-0019-2BB3-9641-9E0101861002}"/>
          </ac:spMkLst>
        </pc:spChg>
        <pc:spChg chg="add mod">
          <ac:chgData name="Ahammad Fekri" userId="91c19dc96a9ccb59" providerId="LiveId" clId="{97DFCF68-EB12-496C-BFDF-A53AF162C7E6}" dt="2024-10-21T18:32:18.734" v="292" actId="14100"/>
          <ac:spMkLst>
            <pc:docMk/>
            <pc:sldMk cId="3757805810" sldId="258"/>
            <ac:spMk id="14" creationId="{B96EE6BE-12F8-5207-719D-308DE38FCB94}"/>
          </ac:spMkLst>
        </pc:spChg>
        <pc:spChg chg="add del mod">
          <ac:chgData name="Ahammad Fekri" userId="91c19dc96a9ccb59" providerId="LiveId" clId="{97DFCF68-EB12-496C-BFDF-A53AF162C7E6}" dt="2024-10-21T18:28:49.095" v="234" actId="478"/>
          <ac:spMkLst>
            <pc:docMk/>
            <pc:sldMk cId="3757805810" sldId="258"/>
            <ac:spMk id="15" creationId="{FF811A72-EC95-BE10-6C2D-714C72966875}"/>
          </ac:spMkLst>
        </pc:spChg>
        <pc:spChg chg="add mod">
          <ac:chgData name="Ahammad Fekri" userId="91c19dc96a9ccb59" providerId="LiveId" clId="{97DFCF68-EB12-496C-BFDF-A53AF162C7E6}" dt="2024-10-21T18:32:38.053" v="303" actId="20577"/>
          <ac:spMkLst>
            <pc:docMk/>
            <pc:sldMk cId="3757805810" sldId="258"/>
            <ac:spMk id="16" creationId="{EA1FFBDD-B772-0F49-C69B-72BDC23AAE3F}"/>
          </ac:spMkLst>
        </pc:spChg>
        <pc:picChg chg="del">
          <ac:chgData name="Ahammad Fekri" userId="91c19dc96a9ccb59" providerId="LiveId" clId="{97DFCF68-EB12-496C-BFDF-A53AF162C7E6}" dt="2024-10-21T18:19:57.226" v="197" actId="478"/>
          <ac:picMkLst>
            <pc:docMk/>
            <pc:sldMk cId="3757805810" sldId="258"/>
            <ac:picMk id="4" creationId="{10921120-E2D0-3FFC-6674-662481A1DF6B}"/>
          </ac:picMkLst>
        </pc:picChg>
      </pc:sldChg>
      <pc:sldChg chg="add del">
        <pc:chgData name="Ahammad Fekri" userId="91c19dc96a9ccb59" providerId="LiveId" clId="{97DFCF68-EB12-496C-BFDF-A53AF162C7E6}" dt="2024-10-21T18:16:16.586" v="174" actId="47"/>
        <pc:sldMkLst>
          <pc:docMk/>
          <pc:sldMk cId="947961904" sldId="259"/>
        </pc:sldMkLst>
      </pc:sldChg>
      <pc:sldChg chg="addSp delSp modSp add mod">
        <pc:chgData name="Ahammad Fekri" userId="91c19dc96a9ccb59" providerId="LiveId" clId="{97DFCF68-EB12-496C-BFDF-A53AF162C7E6}" dt="2024-10-24T05:28:37.077" v="10932"/>
        <pc:sldMkLst>
          <pc:docMk/>
          <pc:sldMk cId="2547288344" sldId="259"/>
        </pc:sldMkLst>
        <pc:spChg chg="add mod">
          <ac:chgData name="Ahammad Fekri" userId="91c19dc96a9ccb59" providerId="LiveId" clId="{97DFCF68-EB12-496C-BFDF-A53AF162C7E6}" dt="2024-10-21T18:40:42.957" v="412" actId="255"/>
          <ac:spMkLst>
            <pc:docMk/>
            <pc:sldMk cId="2547288344" sldId="259"/>
            <ac:spMk id="2" creationId="{B3FC5E03-9FCF-6D19-D8BF-7E93A6A4FDCA}"/>
          </ac:spMkLst>
        </pc:spChg>
        <pc:spChg chg="mod">
          <ac:chgData name="Ahammad Fekri" userId="91c19dc96a9ccb59" providerId="LiveId" clId="{97DFCF68-EB12-496C-BFDF-A53AF162C7E6}" dt="2024-10-24T05:14:57.919" v="10856"/>
          <ac:spMkLst>
            <pc:docMk/>
            <pc:sldMk cId="2547288344" sldId="259"/>
            <ac:spMk id="6" creationId="{9E8A5136-972D-5741-BF51-DA78334522DD}"/>
          </ac:spMkLst>
        </pc:spChg>
        <pc:spChg chg="mod">
          <ac:chgData name="Ahammad Fekri" userId="91c19dc96a9ccb59" providerId="LiveId" clId="{97DFCF68-EB12-496C-BFDF-A53AF162C7E6}" dt="2024-10-22T08:37:26.163" v="2418" actId="2711"/>
          <ac:spMkLst>
            <pc:docMk/>
            <pc:sldMk cId="2547288344" sldId="259"/>
            <ac:spMk id="7" creationId="{0A8F6468-6966-E75F-3889-3A8555617341}"/>
          </ac:spMkLst>
        </pc:spChg>
        <pc:spChg chg="mod">
          <ac:chgData name="Ahammad Fekri" userId="91c19dc96a9ccb59" providerId="LiveId" clId="{97DFCF68-EB12-496C-BFDF-A53AF162C7E6}" dt="2024-10-24T05:14:57.919" v="10856"/>
          <ac:spMkLst>
            <pc:docMk/>
            <pc:sldMk cId="2547288344" sldId="259"/>
            <ac:spMk id="10" creationId="{8EC68A08-3C11-FF31-1E3F-32FCBCA73971}"/>
          </ac:spMkLst>
        </pc:spChg>
        <pc:spChg chg="mod">
          <ac:chgData name="Ahammad Fekri" userId="91c19dc96a9ccb59" providerId="LiveId" clId="{97DFCF68-EB12-496C-BFDF-A53AF162C7E6}" dt="2024-10-24T05:14:57.919" v="10856"/>
          <ac:spMkLst>
            <pc:docMk/>
            <pc:sldMk cId="2547288344" sldId="259"/>
            <ac:spMk id="11" creationId="{6744A3D7-5CFA-D6F0-81CE-64EB689EBCA0}"/>
          </ac:spMkLst>
        </pc:spChg>
        <pc:spChg chg="mod">
          <ac:chgData name="Ahammad Fekri" userId="91c19dc96a9ccb59" providerId="LiveId" clId="{97DFCF68-EB12-496C-BFDF-A53AF162C7E6}" dt="2024-10-24T05:14:57.919" v="10856"/>
          <ac:spMkLst>
            <pc:docMk/>
            <pc:sldMk cId="2547288344" sldId="259"/>
            <ac:spMk id="12" creationId="{6DEC2B34-6A9A-170C-DC00-C4E472303E75}"/>
          </ac:spMkLst>
        </pc:spChg>
        <pc:spChg chg="mod">
          <ac:chgData name="Ahammad Fekri" userId="91c19dc96a9ccb59" providerId="LiveId" clId="{97DFCF68-EB12-496C-BFDF-A53AF162C7E6}" dt="2024-10-23T18:43:10.541" v="8037" actId="1036"/>
          <ac:spMkLst>
            <pc:docMk/>
            <pc:sldMk cId="2547288344" sldId="259"/>
            <ac:spMk id="13" creationId="{FDC1277F-DA24-59CB-4659-AA180D4ADDE3}"/>
          </ac:spMkLst>
        </pc:spChg>
        <pc:spChg chg="mod">
          <ac:chgData name="Ahammad Fekri" userId="91c19dc96a9ccb59" providerId="LiveId" clId="{97DFCF68-EB12-496C-BFDF-A53AF162C7E6}" dt="2024-10-23T18:43:10.541" v="8037" actId="1036"/>
          <ac:spMkLst>
            <pc:docMk/>
            <pc:sldMk cId="2547288344" sldId="259"/>
            <ac:spMk id="14" creationId="{0A7B8699-D77A-2225-B377-9CD5D9FBA7EC}"/>
          </ac:spMkLst>
        </pc:spChg>
        <pc:spChg chg="mod">
          <ac:chgData name="Ahammad Fekri" userId="91c19dc96a9ccb59" providerId="LiveId" clId="{97DFCF68-EB12-496C-BFDF-A53AF162C7E6}" dt="2024-10-24T05:14:57.919" v="10856"/>
          <ac:spMkLst>
            <pc:docMk/>
            <pc:sldMk cId="2547288344" sldId="259"/>
            <ac:spMk id="15" creationId="{C0A3298E-D5F0-AB4C-F2F4-D9E874BF100C}"/>
          </ac:spMkLst>
        </pc:spChg>
        <pc:spChg chg="mod">
          <ac:chgData name="Ahammad Fekri" userId="91c19dc96a9ccb59" providerId="LiveId" clId="{97DFCF68-EB12-496C-BFDF-A53AF162C7E6}" dt="2024-10-23T18:43:10.541" v="8037" actId="1036"/>
          <ac:spMkLst>
            <pc:docMk/>
            <pc:sldMk cId="2547288344" sldId="259"/>
            <ac:spMk id="16" creationId="{7E1429B0-175A-0D45-E2CD-9104062A0090}"/>
          </ac:spMkLst>
        </pc:spChg>
        <pc:spChg chg="mod">
          <ac:chgData name="Ahammad Fekri" userId="91c19dc96a9ccb59" providerId="LiveId" clId="{97DFCF68-EB12-496C-BFDF-A53AF162C7E6}" dt="2024-10-24T05:14:57.919" v="10856"/>
          <ac:spMkLst>
            <pc:docMk/>
            <pc:sldMk cId="2547288344" sldId="259"/>
            <ac:spMk id="17" creationId="{1F2CED0C-1FCA-8357-3E5F-44649CA4C9D5}"/>
          </ac:spMkLst>
        </pc:spChg>
        <pc:spChg chg="mod">
          <ac:chgData name="Ahammad Fekri" userId="91c19dc96a9ccb59" providerId="LiveId" clId="{97DFCF68-EB12-496C-BFDF-A53AF162C7E6}" dt="2024-10-24T05:14:57.919" v="10856"/>
          <ac:spMkLst>
            <pc:docMk/>
            <pc:sldMk cId="2547288344" sldId="259"/>
            <ac:spMk id="18" creationId="{1C4B693A-DF4A-BF7A-9404-A9FC34C4B5D5}"/>
          </ac:spMkLst>
        </pc:spChg>
        <pc:spChg chg="mod">
          <ac:chgData name="Ahammad Fekri" userId="91c19dc96a9ccb59" providerId="LiveId" clId="{97DFCF68-EB12-496C-BFDF-A53AF162C7E6}" dt="2024-10-24T05:14:57.919" v="10856"/>
          <ac:spMkLst>
            <pc:docMk/>
            <pc:sldMk cId="2547288344" sldId="259"/>
            <ac:spMk id="19" creationId="{CEECE73D-2505-1888-760C-B53F690E02ED}"/>
          </ac:spMkLst>
        </pc:spChg>
        <pc:spChg chg="mod">
          <ac:chgData name="Ahammad Fekri" userId="91c19dc96a9ccb59" providerId="LiveId" clId="{97DFCF68-EB12-496C-BFDF-A53AF162C7E6}" dt="2024-10-24T05:14:57.919" v="10856"/>
          <ac:spMkLst>
            <pc:docMk/>
            <pc:sldMk cId="2547288344" sldId="259"/>
            <ac:spMk id="20" creationId="{8129EC6E-D200-A738-2267-034385D28FAA}"/>
          </ac:spMkLst>
        </pc:spChg>
        <pc:spChg chg="mod">
          <ac:chgData name="Ahammad Fekri" userId="91c19dc96a9ccb59" providerId="LiveId" clId="{97DFCF68-EB12-496C-BFDF-A53AF162C7E6}" dt="2024-10-24T05:14:57.919" v="10856"/>
          <ac:spMkLst>
            <pc:docMk/>
            <pc:sldMk cId="2547288344" sldId="259"/>
            <ac:spMk id="21" creationId="{37610BE4-77AB-5AC7-FC9B-113F920D5DB3}"/>
          </ac:spMkLst>
        </pc:spChg>
        <pc:spChg chg="mod">
          <ac:chgData name="Ahammad Fekri" userId="91c19dc96a9ccb59" providerId="LiveId" clId="{97DFCF68-EB12-496C-BFDF-A53AF162C7E6}" dt="2024-10-24T05:14:57.919" v="10856"/>
          <ac:spMkLst>
            <pc:docMk/>
            <pc:sldMk cId="2547288344" sldId="259"/>
            <ac:spMk id="22" creationId="{1ECD0D77-2825-3A54-4C4F-394299C839BB}"/>
          </ac:spMkLst>
        </pc:spChg>
        <pc:spChg chg="mod">
          <ac:chgData name="Ahammad Fekri" userId="91c19dc96a9ccb59" providerId="LiveId" clId="{97DFCF68-EB12-496C-BFDF-A53AF162C7E6}" dt="2024-10-24T05:14:57.919" v="10856"/>
          <ac:spMkLst>
            <pc:docMk/>
            <pc:sldMk cId="2547288344" sldId="259"/>
            <ac:spMk id="23" creationId="{B6B05FB1-B20B-842B-29D5-E8578DADFAE8}"/>
          </ac:spMkLst>
        </pc:spChg>
        <pc:spChg chg="mod">
          <ac:chgData name="Ahammad Fekri" userId="91c19dc96a9ccb59" providerId="LiveId" clId="{97DFCF68-EB12-496C-BFDF-A53AF162C7E6}" dt="2024-10-24T05:14:57.919" v="10856"/>
          <ac:spMkLst>
            <pc:docMk/>
            <pc:sldMk cId="2547288344" sldId="259"/>
            <ac:spMk id="24" creationId="{7E9AD880-5322-DF17-F007-DC4F2218F668}"/>
          </ac:spMkLst>
        </pc:spChg>
        <pc:spChg chg="mod">
          <ac:chgData name="Ahammad Fekri" userId="91c19dc96a9ccb59" providerId="LiveId" clId="{97DFCF68-EB12-496C-BFDF-A53AF162C7E6}" dt="2024-10-24T05:14:57.919" v="10856"/>
          <ac:spMkLst>
            <pc:docMk/>
            <pc:sldMk cId="2547288344" sldId="259"/>
            <ac:spMk id="25" creationId="{2C62C661-C4DF-B308-9583-293DC995BCF2}"/>
          </ac:spMkLst>
        </pc:spChg>
        <pc:spChg chg="add mod">
          <ac:chgData name="Ahammad Fekri" userId="91c19dc96a9ccb59" providerId="LiveId" clId="{97DFCF68-EB12-496C-BFDF-A53AF162C7E6}" dt="2024-10-24T05:28:37.077" v="10932"/>
          <ac:spMkLst>
            <pc:docMk/>
            <pc:sldMk cId="2547288344" sldId="259"/>
            <ac:spMk id="27" creationId="{0BF7DDD8-6E45-CAC2-5602-C92A327834C1}"/>
          </ac:spMkLst>
        </pc:spChg>
        <pc:spChg chg="mod topLvl">
          <ac:chgData name="Ahammad Fekri" userId="91c19dc96a9ccb59" providerId="LiveId" clId="{97DFCF68-EB12-496C-BFDF-A53AF162C7E6}" dt="2024-10-21T18:38:15.336" v="404" actId="165"/>
          <ac:spMkLst>
            <pc:docMk/>
            <pc:sldMk cId="2547288344" sldId="259"/>
            <ac:spMk id="55" creationId="{D43A0DD4-BFC9-4CFC-C731-2968DD15C72B}"/>
          </ac:spMkLst>
        </pc:spChg>
        <pc:spChg chg="mod topLvl">
          <ac:chgData name="Ahammad Fekri" userId="91c19dc96a9ccb59" providerId="LiveId" clId="{97DFCF68-EB12-496C-BFDF-A53AF162C7E6}" dt="2024-10-21T18:39:05.134" v="405" actId="164"/>
          <ac:spMkLst>
            <pc:docMk/>
            <pc:sldMk cId="2547288344" sldId="259"/>
            <ac:spMk id="56" creationId="{AE082960-55DA-7F95-D5AC-56A3C77F5923}"/>
          </ac:spMkLst>
        </pc:spChg>
        <pc:spChg chg="mod topLvl">
          <ac:chgData name="Ahammad Fekri" userId="91c19dc96a9ccb59" providerId="LiveId" clId="{97DFCF68-EB12-496C-BFDF-A53AF162C7E6}" dt="2024-10-21T18:39:05.134" v="405" actId="164"/>
          <ac:spMkLst>
            <pc:docMk/>
            <pc:sldMk cId="2547288344" sldId="259"/>
            <ac:spMk id="57" creationId="{1C65335F-0619-00EC-9FF1-3142382D21A8}"/>
          </ac:spMkLst>
        </pc:spChg>
        <pc:spChg chg="mod topLvl">
          <ac:chgData name="Ahammad Fekri" userId="91c19dc96a9ccb59" providerId="LiveId" clId="{97DFCF68-EB12-496C-BFDF-A53AF162C7E6}" dt="2024-10-21T18:39:05.134" v="405" actId="164"/>
          <ac:spMkLst>
            <pc:docMk/>
            <pc:sldMk cId="2547288344" sldId="259"/>
            <ac:spMk id="58" creationId="{3F86A262-D171-3547-DF88-BA860D27E8D8}"/>
          </ac:spMkLst>
        </pc:spChg>
        <pc:spChg chg="mod topLvl">
          <ac:chgData name="Ahammad Fekri" userId="91c19dc96a9ccb59" providerId="LiveId" clId="{97DFCF68-EB12-496C-BFDF-A53AF162C7E6}" dt="2024-10-21T18:39:05.134" v="405" actId="164"/>
          <ac:spMkLst>
            <pc:docMk/>
            <pc:sldMk cId="2547288344" sldId="259"/>
            <ac:spMk id="59" creationId="{6034F935-FD56-A18B-50C0-7C3C9B94779E}"/>
          </ac:spMkLst>
        </pc:spChg>
        <pc:spChg chg="del">
          <ac:chgData name="Ahammad Fekri" userId="91c19dc96a9ccb59" providerId="LiveId" clId="{97DFCF68-EB12-496C-BFDF-A53AF162C7E6}" dt="2024-10-21T18:33:57.372" v="313" actId="478"/>
          <ac:spMkLst>
            <pc:docMk/>
            <pc:sldMk cId="2547288344" sldId="259"/>
            <ac:spMk id="60" creationId="{E53041C7-2529-E09A-E319-DEB5D78C0C2B}"/>
          </ac:spMkLst>
        </pc:spChg>
        <pc:spChg chg="mod">
          <ac:chgData name="Ahammad Fekri" userId="91c19dc96a9ccb59" providerId="LiveId" clId="{97DFCF68-EB12-496C-BFDF-A53AF162C7E6}" dt="2024-10-21T18:38:15.336" v="404" actId="165"/>
          <ac:spMkLst>
            <pc:docMk/>
            <pc:sldMk cId="2547288344" sldId="259"/>
            <ac:spMk id="61" creationId="{43F73789-88A3-909B-3173-B0C54BDAC9FE}"/>
          </ac:spMkLst>
        </pc:spChg>
        <pc:spChg chg="mod">
          <ac:chgData name="Ahammad Fekri" userId="91c19dc96a9ccb59" providerId="LiveId" clId="{97DFCF68-EB12-496C-BFDF-A53AF162C7E6}" dt="2024-10-21T18:40:36.819" v="411" actId="255"/>
          <ac:spMkLst>
            <pc:docMk/>
            <pc:sldMk cId="2547288344" sldId="259"/>
            <ac:spMk id="62" creationId="{4622A41D-1D7D-A8DB-981E-FB2FD9780FA7}"/>
          </ac:spMkLst>
        </pc:spChg>
        <pc:spChg chg="mod">
          <ac:chgData name="Ahammad Fekri" userId="91c19dc96a9ccb59" providerId="LiveId" clId="{97DFCF68-EB12-496C-BFDF-A53AF162C7E6}" dt="2024-10-21T18:40:59.653" v="414" actId="113"/>
          <ac:spMkLst>
            <pc:docMk/>
            <pc:sldMk cId="2547288344" sldId="259"/>
            <ac:spMk id="63" creationId="{94D55D6E-4904-46FF-FA25-6253DE3B4F27}"/>
          </ac:spMkLst>
        </pc:spChg>
        <pc:spChg chg="del">
          <ac:chgData name="Ahammad Fekri" userId="91c19dc96a9ccb59" providerId="LiveId" clId="{97DFCF68-EB12-496C-BFDF-A53AF162C7E6}" dt="2024-10-21T18:33:51.636" v="312" actId="478"/>
          <ac:spMkLst>
            <pc:docMk/>
            <pc:sldMk cId="2547288344" sldId="259"/>
            <ac:spMk id="64" creationId="{17083C99-BCB2-7BB6-9DC7-0C89186ACB1B}"/>
          </ac:spMkLst>
        </pc:spChg>
        <pc:spChg chg="add del mod">
          <ac:chgData name="Ahammad Fekri" userId="91c19dc96a9ccb59" providerId="LiveId" clId="{97DFCF68-EB12-496C-BFDF-A53AF162C7E6}" dt="2024-10-21T18:36:07.525" v="336" actId="478"/>
          <ac:spMkLst>
            <pc:docMk/>
            <pc:sldMk cId="2547288344" sldId="259"/>
            <ac:spMk id="65" creationId="{BB4CE474-F138-80AC-9533-ED735545D2AA}"/>
          </ac:spMkLst>
        </pc:spChg>
        <pc:spChg chg="mod">
          <ac:chgData name="Ahammad Fekri" userId="91c19dc96a9ccb59" providerId="LiveId" clId="{97DFCF68-EB12-496C-BFDF-A53AF162C7E6}" dt="2024-10-21T18:41:06.982" v="416" actId="113"/>
          <ac:spMkLst>
            <pc:docMk/>
            <pc:sldMk cId="2547288344" sldId="259"/>
            <ac:spMk id="66" creationId="{250C66F4-7DE9-3DD1-816A-BD50FB5185CD}"/>
          </ac:spMkLst>
        </pc:spChg>
        <pc:spChg chg="mod">
          <ac:chgData name="Ahammad Fekri" userId="91c19dc96a9ccb59" providerId="LiveId" clId="{97DFCF68-EB12-496C-BFDF-A53AF162C7E6}" dt="2024-10-21T18:39:56.337" v="408" actId="255"/>
          <ac:spMkLst>
            <pc:docMk/>
            <pc:sldMk cId="2547288344" sldId="259"/>
            <ac:spMk id="67" creationId="{D854F70B-23EE-7DD4-48CC-30E140CE1863}"/>
          </ac:spMkLst>
        </pc:spChg>
        <pc:grpChg chg="add del mod">
          <ac:chgData name="Ahammad Fekri" userId="91c19dc96a9ccb59" providerId="LiveId" clId="{97DFCF68-EB12-496C-BFDF-A53AF162C7E6}" dt="2024-10-24T05:14:56.920" v="10855" actId="478"/>
          <ac:grpSpMkLst>
            <pc:docMk/>
            <pc:sldMk cId="2547288344" sldId="259"/>
            <ac:grpSpMk id="3" creationId="{5B3F9DF4-B40F-6BD1-48A6-CA7AEA0CA633}"/>
          </ac:grpSpMkLst>
        </pc:grpChg>
        <pc:grpChg chg="add mod">
          <ac:chgData name="Ahammad Fekri" userId="91c19dc96a9ccb59" providerId="LiveId" clId="{97DFCF68-EB12-496C-BFDF-A53AF162C7E6}" dt="2024-10-24T05:15:02.684" v="10857" actId="1076"/>
          <ac:grpSpMkLst>
            <pc:docMk/>
            <pc:sldMk cId="2547288344" sldId="259"/>
            <ac:grpSpMk id="4" creationId="{8C2200AE-9F88-77B0-15EC-986863D84F6A}"/>
          </ac:grpSpMkLst>
        </pc:grpChg>
        <pc:grpChg chg="mod">
          <ac:chgData name="Ahammad Fekri" userId="91c19dc96a9ccb59" providerId="LiveId" clId="{97DFCF68-EB12-496C-BFDF-A53AF162C7E6}" dt="2024-10-24T05:14:57.919" v="10856"/>
          <ac:grpSpMkLst>
            <pc:docMk/>
            <pc:sldMk cId="2547288344" sldId="259"/>
            <ac:grpSpMk id="8" creationId="{0682F1E8-4E6E-2A6E-2609-E0062B328078}"/>
          </ac:grpSpMkLst>
        </pc:grpChg>
        <pc:grpChg chg="mod">
          <ac:chgData name="Ahammad Fekri" userId="91c19dc96a9ccb59" providerId="LiveId" clId="{97DFCF68-EB12-496C-BFDF-A53AF162C7E6}" dt="2024-10-24T05:14:57.919" v="10856"/>
          <ac:grpSpMkLst>
            <pc:docMk/>
            <pc:sldMk cId="2547288344" sldId="259"/>
            <ac:grpSpMk id="9" creationId="{A4F40427-8C1B-0E4E-CE5F-C14C4F7C599B}"/>
          </ac:grpSpMkLst>
        </pc:grpChg>
        <pc:grpChg chg="del mod">
          <ac:chgData name="Ahammad Fekri" userId="91c19dc96a9ccb59" providerId="LiveId" clId="{97DFCF68-EB12-496C-BFDF-A53AF162C7E6}" dt="2024-10-21T18:38:15.336" v="404" actId="165"/>
          <ac:grpSpMkLst>
            <pc:docMk/>
            <pc:sldMk cId="2547288344" sldId="259"/>
            <ac:grpSpMk id="53" creationId="{DBC00912-31C2-B137-C7D5-365C984E6C1E}"/>
          </ac:grpSpMkLst>
        </pc:grpChg>
        <pc:grpChg chg="mod topLvl">
          <ac:chgData name="Ahammad Fekri" userId="91c19dc96a9ccb59" providerId="LiveId" clId="{97DFCF68-EB12-496C-BFDF-A53AF162C7E6}" dt="2024-10-21T18:39:05.134" v="405" actId="164"/>
          <ac:grpSpMkLst>
            <pc:docMk/>
            <pc:sldMk cId="2547288344" sldId="259"/>
            <ac:grpSpMk id="54" creationId="{0D74BB7C-EB54-F3A6-3376-EAA76B59A5D6}"/>
          </ac:grpSpMkLst>
        </pc:grpChg>
      </pc:sldChg>
      <pc:sldChg chg="add del">
        <pc:chgData name="Ahammad Fekri" userId="91c19dc96a9ccb59" providerId="LiveId" clId="{97DFCF68-EB12-496C-BFDF-A53AF162C7E6}" dt="2024-10-21T18:33:01.666" v="304" actId="47"/>
        <pc:sldMkLst>
          <pc:docMk/>
          <pc:sldMk cId="3367733900" sldId="259"/>
        </pc:sldMkLst>
      </pc:sldChg>
      <pc:sldChg chg="add del">
        <pc:chgData name="Ahammad Fekri" userId="91c19dc96a9ccb59" providerId="LiveId" clId="{97DFCF68-EB12-496C-BFDF-A53AF162C7E6}" dt="2024-10-21T18:47:44.615" v="491" actId="47"/>
        <pc:sldMkLst>
          <pc:docMk/>
          <pc:sldMk cId="640834436" sldId="260"/>
        </pc:sldMkLst>
      </pc:sldChg>
      <pc:sldChg chg="add del">
        <pc:chgData name="Ahammad Fekri" userId="91c19dc96a9ccb59" providerId="LiveId" clId="{97DFCF68-EB12-496C-BFDF-A53AF162C7E6}" dt="2024-10-21T18:16:16.586" v="174" actId="47"/>
        <pc:sldMkLst>
          <pc:docMk/>
          <pc:sldMk cId="933715867" sldId="260"/>
        </pc:sldMkLst>
      </pc:sldChg>
      <pc:sldChg chg="add del">
        <pc:chgData name="Ahammad Fekri" userId="91c19dc96a9ccb59" providerId="LiveId" clId="{97DFCF68-EB12-496C-BFDF-A53AF162C7E6}" dt="2024-10-21T18:33:01.666" v="304" actId="47"/>
        <pc:sldMkLst>
          <pc:docMk/>
          <pc:sldMk cId="1689467362" sldId="260"/>
        </pc:sldMkLst>
      </pc:sldChg>
      <pc:sldChg chg="add del">
        <pc:chgData name="Ahammad Fekri" userId="91c19dc96a9ccb59" providerId="LiveId" clId="{97DFCF68-EB12-496C-BFDF-A53AF162C7E6}" dt="2024-10-21T18:42:14.592" v="420" actId="47"/>
        <pc:sldMkLst>
          <pc:docMk/>
          <pc:sldMk cId="2399487097" sldId="260"/>
        </pc:sldMkLst>
      </pc:sldChg>
      <pc:sldChg chg="add del">
        <pc:chgData name="Ahammad Fekri" userId="91c19dc96a9ccb59" providerId="LiveId" clId="{97DFCF68-EB12-496C-BFDF-A53AF162C7E6}" dt="2024-10-21T18:43:17.673" v="430" actId="47"/>
        <pc:sldMkLst>
          <pc:docMk/>
          <pc:sldMk cId="3434702103" sldId="260"/>
        </pc:sldMkLst>
      </pc:sldChg>
      <pc:sldChg chg="add del">
        <pc:chgData name="Ahammad Fekri" userId="91c19dc96a9ccb59" providerId="LiveId" clId="{97DFCF68-EB12-496C-BFDF-A53AF162C7E6}" dt="2024-10-21T18:33:01.666" v="304" actId="47"/>
        <pc:sldMkLst>
          <pc:docMk/>
          <pc:sldMk cId="41757999" sldId="261"/>
        </pc:sldMkLst>
      </pc:sldChg>
      <pc:sldChg chg="addSp delSp modSp add mod delAnim modAnim">
        <pc:chgData name="Ahammad Fekri" userId="91c19dc96a9ccb59" providerId="LiveId" clId="{97DFCF68-EB12-496C-BFDF-A53AF162C7E6}" dt="2024-10-24T05:28:48.069" v="10933"/>
        <pc:sldMkLst>
          <pc:docMk/>
          <pc:sldMk cId="747908352" sldId="261"/>
        </pc:sldMkLst>
        <pc:spChg chg="mod">
          <ac:chgData name="Ahammad Fekri" userId="91c19dc96a9ccb59" providerId="LiveId" clId="{97DFCF68-EB12-496C-BFDF-A53AF162C7E6}" dt="2024-10-21T18:45:52.652" v="471" actId="207"/>
          <ac:spMkLst>
            <pc:docMk/>
            <pc:sldMk cId="747908352" sldId="261"/>
            <ac:spMk id="2" creationId="{EA4BF64E-6896-B4CF-BDAE-E1C0CBAD7A71}"/>
          </ac:spMkLst>
        </pc:spChg>
        <pc:spChg chg="add mod">
          <ac:chgData name="Ahammad Fekri" userId="91c19dc96a9ccb59" providerId="LiveId" clId="{97DFCF68-EB12-496C-BFDF-A53AF162C7E6}" dt="2024-10-22T06:51:17.213" v="2249" actId="20577"/>
          <ac:spMkLst>
            <pc:docMk/>
            <pc:sldMk cId="747908352" sldId="261"/>
            <ac:spMk id="4" creationId="{B26F02C4-7E62-BDB7-FDCA-5D99286364EB}"/>
          </ac:spMkLst>
        </pc:spChg>
        <pc:spChg chg="mod">
          <ac:chgData name="Ahammad Fekri" userId="91c19dc96a9ccb59" providerId="LiveId" clId="{97DFCF68-EB12-496C-BFDF-A53AF162C7E6}" dt="2024-10-22T08:37:37.557" v="2419" actId="2711"/>
          <ac:spMkLst>
            <pc:docMk/>
            <pc:sldMk cId="747908352" sldId="261"/>
            <ac:spMk id="7" creationId="{CCEDE07F-84B6-1F40-5AE1-EEA5958B3CC5}"/>
          </ac:spMkLst>
        </pc:spChg>
        <pc:spChg chg="mod">
          <ac:chgData name="Ahammad Fekri" userId="91c19dc96a9ccb59" providerId="LiveId" clId="{97DFCF68-EB12-496C-BFDF-A53AF162C7E6}" dt="2024-10-24T05:15:10.906" v="10859"/>
          <ac:spMkLst>
            <pc:docMk/>
            <pc:sldMk cId="747908352" sldId="261"/>
            <ac:spMk id="10" creationId="{152EF4FB-A894-1A1E-20B7-5201E379D25C}"/>
          </ac:spMkLst>
        </pc:spChg>
        <pc:spChg chg="add del">
          <ac:chgData name="Ahammad Fekri" userId="91c19dc96a9ccb59" providerId="LiveId" clId="{97DFCF68-EB12-496C-BFDF-A53AF162C7E6}" dt="2024-10-21T20:07:30.276" v="1108" actId="22"/>
          <ac:spMkLst>
            <pc:docMk/>
            <pc:sldMk cId="747908352" sldId="261"/>
            <ac:spMk id="11" creationId="{5DF9E775-EC9F-BDA3-7502-9B2F9F3873D8}"/>
          </ac:spMkLst>
        </pc:spChg>
        <pc:spChg chg="mod">
          <ac:chgData name="Ahammad Fekri" userId="91c19dc96a9ccb59" providerId="LiveId" clId="{97DFCF68-EB12-496C-BFDF-A53AF162C7E6}" dt="2024-10-24T05:15:10.906" v="10859"/>
          <ac:spMkLst>
            <pc:docMk/>
            <pc:sldMk cId="747908352" sldId="261"/>
            <ac:spMk id="13" creationId="{4740D06E-6DE5-9D95-FF58-575E5DBAC8C6}"/>
          </ac:spMkLst>
        </pc:spChg>
        <pc:spChg chg="del">
          <ac:chgData name="Ahammad Fekri" userId="91c19dc96a9ccb59" providerId="LiveId" clId="{97DFCF68-EB12-496C-BFDF-A53AF162C7E6}" dt="2024-10-21T18:46:52.729" v="487" actId="478"/>
          <ac:spMkLst>
            <pc:docMk/>
            <pc:sldMk cId="747908352" sldId="261"/>
            <ac:spMk id="13" creationId="{F2C84013-A294-EFA2-41FE-848F1D550D82}"/>
          </ac:spMkLst>
        </pc:spChg>
        <pc:spChg chg="mod">
          <ac:chgData name="Ahammad Fekri" userId="91c19dc96a9ccb59" providerId="LiveId" clId="{97DFCF68-EB12-496C-BFDF-A53AF162C7E6}" dt="2024-10-24T05:16:08.385" v="10864" actId="207"/>
          <ac:spMkLst>
            <pc:docMk/>
            <pc:sldMk cId="747908352" sldId="261"/>
            <ac:spMk id="14" creationId="{457642F2-B49F-1FAB-39A5-3DC572C47F3A}"/>
          </ac:spMkLst>
        </pc:spChg>
        <pc:spChg chg="del mod">
          <ac:chgData name="Ahammad Fekri" userId="91c19dc96a9ccb59" providerId="LiveId" clId="{97DFCF68-EB12-496C-BFDF-A53AF162C7E6}" dt="2024-10-21T18:46:59.287" v="489" actId="478"/>
          <ac:spMkLst>
            <pc:docMk/>
            <pc:sldMk cId="747908352" sldId="261"/>
            <ac:spMk id="14" creationId="{C4BF42D6-2A89-3927-4471-A3C1DEC88D9D}"/>
          </ac:spMkLst>
        </pc:spChg>
        <pc:spChg chg="mod">
          <ac:chgData name="Ahammad Fekri" userId="91c19dc96a9ccb59" providerId="LiveId" clId="{97DFCF68-EB12-496C-BFDF-A53AF162C7E6}" dt="2024-10-24T05:15:10.906" v="10859"/>
          <ac:spMkLst>
            <pc:docMk/>
            <pc:sldMk cId="747908352" sldId="261"/>
            <ac:spMk id="15" creationId="{368354B4-A865-51BD-FA60-6EAC1A9FE43D}"/>
          </ac:spMkLst>
        </pc:spChg>
        <pc:spChg chg="mod">
          <ac:chgData name="Ahammad Fekri" userId="91c19dc96a9ccb59" providerId="LiveId" clId="{97DFCF68-EB12-496C-BFDF-A53AF162C7E6}" dt="2024-10-24T05:15:10.906" v="10859"/>
          <ac:spMkLst>
            <pc:docMk/>
            <pc:sldMk cId="747908352" sldId="261"/>
            <ac:spMk id="16" creationId="{04DE1722-3126-B309-FCF1-5C2A00E6311C}"/>
          </ac:spMkLst>
        </pc:spChg>
        <pc:spChg chg="del">
          <ac:chgData name="Ahammad Fekri" userId="91c19dc96a9ccb59" providerId="LiveId" clId="{97DFCF68-EB12-496C-BFDF-A53AF162C7E6}" dt="2024-10-21T18:47:00.412" v="490" actId="478"/>
          <ac:spMkLst>
            <pc:docMk/>
            <pc:sldMk cId="747908352" sldId="261"/>
            <ac:spMk id="16" creationId="{7C120393-4D8E-8470-B381-82BF8249EBFB}"/>
          </ac:spMkLst>
        </pc:spChg>
        <pc:spChg chg="mod">
          <ac:chgData name="Ahammad Fekri" userId="91c19dc96a9ccb59" providerId="LiveId" clId="{97DFCF68-EB12-496C-BFDF-A53AF162C7E6}" dt="2024-10-24T05:15:10.906" v="10859"/>
          <ac:spMkLst>
            <pc:docMk/>
            <pc:sldMk cId="747908352" sldId="261"/>
            <ac:spMk id="17" creationId="{3897F496-8702-2B7C-A9CD-E17140DCC02C}"/>
          </ac:spMkLst>
        </pc:spChg>
        <pc:spChg chg="mod">
          <ac:chgData name="Ahammad Fekri" userId="91c19dc96a9ccb59" providerId="LiveId" clId="{97DFCF68-EB12-496C-BFDF-A53AF162C7E6}" dt="2024-10-24T05:15:10.906" v="10859"/>
          <ac:spMkLst>
            <pc:docMk/>
            <pc:sldMk cId="747908352" sldId="261"/>
            <ac:spMk id="18" creationId="{30E5022F-FEB1-33E3-885D-C1A27EB7CE4E}"/>
          </ac:spMkLst>
        </pc:spChg>
        <pc:spChg chg="mod">
          <ac:chgData name="Ahammad Fekri" userId="91c19dc96a9ccb59" providerId="LiveId" clId="{97DFCF68-EB12-496C-BFDF-A53AF162C7E6}" dt="2024-10-24T05:15:10.906" v="10859"/>
          <ac:spMkLst>
            <pc:docMk/>
            <pc:sldMk cId="747908352" sldId="261"/>
            <ac:spMk id="19" creationId="{E95A607A-83A8-9F34-976B-A816342B879E}"/>
          </ac:spMkLst>
        </pc:spChg>
        <pc:spChg chg="mod">
          <ac:chgData name="Ahammad Fekri" userId="91c19dc96a9ccb59" providerId="LiveId" clId="{97DFCF68-EB12-496C-BFDF-A53AF162C7E6}" dt="2024-10-24T05:15:10.906" v="10859"/>
          <ac:spMkLst>
            <pc:docMk/>
            <pc:sldMk cId="747908352" sldId="261"/>
            <ac:spMk id="20" creationId="{25E9266B-9DE0-E90A-A6D6-AD1C02262CB7}"/>
          </ac:spMkLst>
        </pc:spChg>
        <pc:spChg chg="mod">
          <ac:chgData name="Ahammad Fekri" userId="91c19dc96a9ccb59" providerId="LiveId" clId="{97DFCF68-EB12-496C-BFDF-A53AF162C7E6}" dt="2024-10-24T05:15:10.906" v="10859"/>
          <ac:spMkLst>
            <pc:docMk/>
            <pc:sldMk cId="747908352" sldId="261"/>
            <ac:spMk id="21" creationId="{C5D4535D-B6BE-5C0D-DACD-C5FD17F9631B}"/>
          </ac:spMkLst>
        </pc:spChg>
        <pc:spChg chg="mod">
          <ac:chgData name="Ahammad Fekri" userId="91c19dc96a9ccb59" providerId="LiveId" clId="{97DFCF68-EB12-496C-BFDF-A53AF162C7E6}" dt="2024-10-24T05:15:10.906" v="10859"/>
          <ac:spMkLst>
            <pc:docMk/>
            <pc:sldMk cId="747908352" sldId="261"/>
            <ac:spMk id="22" creationId="{D5CAD388-39A6-4817-2362-368B47F8C19A}"/>
          </ac:spMkLst>
        </pc:spChg>
        <pc:spChg chg="mod">
          <ac:chgData name="Ahammad Fekri" userId="91c19dc96a9ccb59" providerId="LiveId" clId="{97DFCF68-EB12-496C-BFDF-A53AF162C7E6}" dt="2024-10-24T05:15:10.906" v="10859"/>
          <ac:spMkLst>
            <pc:docMk/>
            <pc:sldMk cId="747908352" sldId="261"/>
            <ac:spMk id="23" creationId="{A8246C66-3FB2-253E-437C-4F9131CCEC2F}"/>
          </ac:spMkLst>
        </pc:spChg>
        <pc:spChg chg="mod">
          <ac:chgData name="Ahammad Fekri" userId="91c19dc96a9ccb59" providerId="LiveId" clId="{97DFCF68-EB12-496C-BFDF-A53AF162C7E6}" dt="2024-10-24T05:15:10.906" v="10859"/>
          <ac:spMkLst>
            <pc:docMk/>
            <pc:sldMk cId="747908352" sldId="261"/>
            <ac:spMk id="24" creationId="{60486EDC-8454-628E-7C2B-9EEA1C4322A9}"/>
          </ac:spMkLst>
        </pc:spChg>
        <pc:spChg chg="mod">
          <ac:chgData name="Ahammad Fekri" userId="91c19dc96a9ccb59" providerId="LiveId" clId="{97DFCF68-EB12-496C-BFDF-A53AF162C7E6}" dt="2024-10-24T05:15:37.716" v="10862" actId="207"/>
          <ac:spMkLst>
            <pc:docMk/>
            <pc:sldMk cId="747908352" sldId="261"/>
            <ac:spMk id="25" creationId="{E7AF3CF8-FF28-2704-DF61-69D1F28B2DD5}"/>
          </ac:spMkLst>
        </pc:spChg>
        <pc:spChg chg="add mod">
          <ac:chgData name="Ahammad Fekri" userId="91c19dc96a9ccb59" providerId="LiveId" clId="{97DFCF68-EB12-496C-BFDF-A53AF162C7E6}" dt="2024-10-24T05:28:48.069" v="10933"/>
          <ac:spMkLst>
            <pc:docMk/>
            <pc:sldMk cId="747908352" sldId="261"/>
            <ac:spMk id="27" creationId="{22DAF92C-2509-38A3-0C7E-3AA98E416829}"/>
          </ac:spMkLst>
        </pc:spChg>
        <pc:spChg chg="mod">
          <ac:chgData name="Ahammad Fekri" userId="91c19dc96a9ccb59" providerId="LiveId" clId="{97DFCF68-EB12-496C-BFDF-A53AF162C7E6}" dt="2024-10-21T18:44:08.832" v="437" actId="207"/>
          <ac:spMkLst>
            <pc:docMk/>
            <pc:sldMk cId="747908352" sldId="261"/>
            <ac:spMk id="67" creationId="{C68DB513-3798-436D-E8C7-C5700DAF39B0}"/>
          </ac:spMkLst>
        </pc:spChg>
        <pc:grpChg chg="del">
          <ac:chgData name="Ahammad Fekri" userId="91c19dc96a9ccb59" providerId="LiveId" clId="{97DFCF68-EB12-496C-BFDF-A53AF162C7E6}" dt="2024-10-24T05:15:09.985" v="10858" actId="478"/>
          <ac:grpSpMkLst>
            <pc:docMk/>
            <pc:sldMk cId="747908352" sldId="261"/>
            <ac:grpSpMk id="3" creationId="{FE417BB5-4AD3-5263-19D5-EB5CA466EDB6}"/>
          </ac:grpSpMkLst>
        </pc:grpChg>
        <pc:grpChg chg="add mod">
          <ac:chgData name="Ahammad Fekri" userId="91c19dc96a9ccb59" providerId="LiveId" clId="{97DFCF68-EB12-496C-BFDF-A53AF162C7E6}" dt="2024-10-24T05:15:14.684" v="10860" actId="1076"/>
          <ac:grpSpMkLst>
            <pc:docMk/>
            <pc:sldMk cId="747908352" sldId="261"/>
            <ac:grpSpMk id="8" creationId="{DA177CF8-44AE-FAF1-6837-B2D9AC7B48C4}"/>
          </ac:grpSpMkLst>
        </pc:grpChg>
        <pc:grpChg chg="mod">
          <ac:chgData name="Ahammad Fekri" userId="91c19dc96a9ccb59" providerId="LiveId" clId="{97DFCF68-EB12-496C-BFDF-A53AF162C7E6}" dt="2024-10-24T05:15:10.906" v="10859"/>
          <ac:grpSpMkLst>
            <pc:docMk/>
            <pc:sldMk cId="747908352" sldId="261"/>
            <ac:grpSpMk id="11" creationId="{F61FB3FE-8FFE-CA51-1725-E35BE0868CF0}"/>
          </ac:grpSpMkLst>
        </pc:grpChg>
        <pc:grpChg chg="mod">
          <ac:chgData name="Ahammad Fekri" userId="91c19dc96a9ccb59" providerId="LiveId" clId="{97DFCF68-EB12-496C-BFDF-A53AF162C7E6}" dt="2024-10-24T05:15:10.906" v="10859"/>
          <ac:grpSpMkLst>
            <pc:docMk/>
            <pc:sldMk cId="747908352" sldId="261"/>
            <ac:grpSpMk id="12" creationId="{E2E1D3EC-91A1-0135-C5DF-27EA13E578EB}"/>
          </ac:grpSpMkLst>
        </pc:grpChg>
        <pc:graphicFrameChg chg="add mod">
          <ac:chgData name="Ahammad Fekri" userId="91c19dc96a9ccb59" providerId="LiveId" clId="{97DFCF68-EB12-496C-BFDF-A53AF162C7E6}" dt="2024-10-21T20:07:12.849" v="1106" actId="207"/>
          <ac:graphicFrameMkLst>
            <pc:docMk/>
            <pc:sldMk cId="747908352" sldId="261"/>
            <ac:graphicFrameMk id="6" creationId="{A04AEEB8-AA41-D8A9-9B85-D452EB1FE9C1}"/>
          </ac:graphicFrameMkLst>
        </pc:graphicFrameChg>
        <pc:picChg chg="add mod">
          <ac:chgData name="Ahammad Fekri" userId="91c19dc96a9ccb59" providerId="LiveId" clId="{97DFCF68-EB12-496C-BFDF-A53AF162C7E6}" dt="2024-10-21T19:56:06.658" v="759" actId="1076"/>
          <ac:picMkLst>
            <pc:docMk/>
            <pc:sldMk cId="747908352" sldId="261"/>
            <ac:picMk id="9" creationId="{3C09CD75-B435-744D-8292-97201242D3CF}"/>
          </ac:picMkLst>
        </pc:picChg>
      </pc:sldChg>
      <pc:sldChg chg="add del">
        <pc:chgData name="Ahammad Fekri" userId="91c19dc96a9ccb59" providerId="LiveId" clId="{97DFCF68-EB12-496C-BFDF-A53AF162C7E6}" dt="2024-10-21T18:43:17.673" v="430" actId="47"/>
        <pc:sldMkLst>
          <pc:docMk/>
          <pc:sldMk cId="2227285152" sldId="261"/>
        </pc:sldMkLst>
      </pc:sldChg>
      <pc:sldChg chg="add del">
        <pc:chgData name="Ahammad Fekri" userId="91c19dc96a9ccb59" providerId="LiveId" clId="{97DFCF68-EB12-496C-BFDF-A53AF162C7E6}" dt="2024-10-21T18:42:14.592" v="420" actId="47"/>
        <pc:sldMkLst>
          <pc:docMk/>
          <pc:sldMk cId="2799401982" sldId="261"/>
        </pc:sldMkLst>
      </pc:sldChg>
      <pc:sldChg chg="add del">
        <pc:chgData name="Ahammad Fekri" userId="91c19dc96a9ccb59" providerId="LiveId" clId="{97DFCF68-EB12-496C-BFDF-A53AF162C7E6}" dt="2024-10-21T18:16:16.586" v="174" actId="47"/>
        <pc:sldMkLst>
          <pc:docMk/>
          <pc:sldMk cId="3513890227" sldId="261"/>
        </pc:sldMkLst>
      </pc:sldChg>
      <pc:sldChg chg="addSp delSp modSp add mod modAnim">
        <pc:chgData name="Ahammad Fekri" userId="91c19dc96a9ccb59" providerId="LiveId" clId="{97DFCF68-EB12-496C-BFDF-A53AF162C7E6}" dt="2024-10-24T05:29:09.644" v="10935" actId="14100"/>
        <pc:sldMkLst>
          <pc:docMk/>
          <pc:sldMk cId="51631070" sldId="262"/>
        </pc:sldMkLst>
        <pc:spChg chg="add del">
          <ac:chgData name="Ahammad Fekri" userId="91c19dc96a9ccb59" providerId="LiveId" clId="{97DFCF68-EB12-496C-BFDF-A53AF162C7E6}" dt="2024-10-21T20:08:19.155" v="1112" actId="478"/>
          <ac:spMkLst>
            <pc:docMk/>
            <pc:sldMk cId="51631070" sldId="262"/>
            <ac:spMk id="4" creationId="{2032CE16-4E07-A381-A36C-66596555922F}"/>
          </ac:spMkLst>
        </pc:spChg>
        <pc:spChg chg="mod">
          <ac:chgData name="Ahammad Fekri" userId="91c19dc96a9ccb59" providerId="LiveId" clId="{97DFCF68-EB12-496C-BFDF-A53AF162C7E6}" dt="2024-10-22T15:55:55.675" v="2680" actId="20578"/>
          <ac:spMkLst>
            <pc:docMk/>
            <pc:sldMk cId="51631070" sldId="262"/>
            <ac:spMk id="7" creationId="{DA2D7D44-2F92-F2A3-951F-AFE3138D00D6}"/>
          </ac:spMkLst>
        </pc:spChg>
        <pc:spChg chg="mod">
          <ac:chgData name="Ahammad Fekri" userId="91c19dc96a9ccb59" providerId="LiveId" clId="{97DFCF68-EB12-496C-BFDF-A53AF162C7E6}" dt="2024-10-24T05:16:26.426" v="10866"/>
          <ac:spMkLst>
            <pc:docMk/>
            <pc:sldMk cId="51631070" sldId="262"/>
            <ac:spMk id="8" creationId="{ACC4126C-0C1B-C322-5322-6DE67316652C}"/>
          </ac:spMkLst>
        </pc:spChg>
        <pc:spChg chg="add del mod">
          <ac:chgData name="Ahammad Fekri" userId="91c19dc96a9ccb59" providerId="LiveId" clId="{97DFCF68-EB12-496C-BFDF-A53AF162C7E6}" dt="2024-10-21T20:08:15.300" v="1111" actId="478"/>
          <ac:spMkLst>
            <pc:docMk/>
            <pc:sldMk cId="51631070" sldId="262"/>
            <ac:spMk id="10" creationId="{2ED76A66-0D56-8FAD-C368-BC6A54DB7394}"/>
          </ac:spMkLst>
        </pc:spChg>
        <pc:spChg chg="mod">
          <ac:chgData name="Ahammad Fekri" userId="91c19dc96a9ccb59" providerId="LiveId" clId="{97DFCF68-EB12-496C-BFDF-A53AF162C7E6}" dt="2024-10-24T05:16:26.426" v="10866"/>
          <ac:spMkLst>
            <pc:docMk/>
            <pc:sldMk cId="51631070" sldId="262"/>
            <ac:spMk id="11" creationId="{C7425F3E-6627-46C8-65D6-B4FCD314D230}"/>
          </ac:spMkLst>
        </pc:spChg>
        <pc:spChg chg="mod">
          <ac:chgData name="Ahammad Fekri" userId="91c19dc96a9ccb59" providerId="LiveId" clId="{97DFCF68-EB12-496C-BFDF-A53AF162C7E6}" dt="2024-10-24T05:16:26.426" v="10866"/>
          <ac:spMkLst>
            <pc:docMk/>
            <pc:sldMk cId="51631070" sldId="262"/>
            <ac:spMk id="12" creationId="{5A6C9546-318F-6FF5-A29F-898D4B8FB484}"/>
          </ac:spMkLst>
        </pc:spChg>
        <pc:spChg chg="add del mod">
          <ac:chgData name="Ahammad Fekri" userId="91c19dc96a9ccb59" providerId="LiveId" clId="{97DFCF68-EB12-496C-BFDF-A53AF162C7E6}" dt="2024-10-21T20:09:17.117" v="1193" actId="478"/>
          <ac:spMkLst>
            <pc:docMk/>
            <pc:sldMk cId="51631070" sldId="262"/>
            <ac:spMk id="12" creationId="{A7E0973D-F5BC-C3D4-A156-1F659EB28103}"/>
          </ac:spMkLst>
        </pc:spChg>
        <pc:spChg chg="mod">
          <ac:chgData name="Ahammad Fekri" userId="91c19dc96a9ccb59" providerId="LiveId" clId="{97DFCF68-EB12-496C-BFDF-A53AF162C7E6}" dt="2024-10-24T05:16:26.426" v="10866"/>
          <ac:spMkLst>
            <pc:docMk/>
            <pc:sldMk cId="51631070" sldId="262"/>
            <ac:spMk id="13" creationId="{CC20D41E-C489-30E5-EFEC-54D277C3F658}"/>
          </ac:spMkLst>
        </pc:spChg>
        <pc:spChg chg="add mod">
          <ac:chgData name="Ahammad Fekri" userId="91c19dc96a9ccb59" providerId="LiveId" clId="{97DFCF68-EB12-496C-BFDF-A53AF162C7E6}" dt="2024-10-22T06:53:25.230" v="2298" actId="20577"/>
          <ac:spMkLst>
            <pc:docMk/>
            <pc:sldMk cId="51631070" sldId="262"/>
            <ac:spMk id="14" creationId="{C0E559FA-2AE6-D31F-D4C7-ACF46FC4BB83}"/>
          </ac:spMkLst>
        </pc:spChg>
        <pc:spChg chg="mod">
          <ac:chgData name="Ahammad Fekri" userId="91c19dc96a9ccb59" providerId="LiveId" clId="{97DFCF68-EB12-496C-BFDF-A53AF162C7E6}" dt="2024-10-24T05:16:26.426" v="10866"/>
          <ac:spMkLst>
            <pc:docMk/>
            <pc:sldMk cId="51631070" sldId="262"/>
            <ac:spMk id="15" creationId="{11D09B25-2FED-27C5-882C-10D5C7D1C5B9}"/>
          </ac:spMkLst>
        </pc:spChg>
        <pc:spChg chg="mod">
          <ac:chgData name="Ahammad Fekri" userId="91c19dc96a9ccb59" providerId="LiveId" clId="{97DFCF68-EB12-496C-BFDF-A53AF162C7E6}" dt="2024-10-24T05:16:26.426" v="10866"/>
          <ac:spMkLst>
            <pc:docMk/>
            <pc:sldMk cId="51631070" sldId="262"/>
            <ac:spMk id="16" creationId="{1353E7ED-DE45-3BC6-17DB-5E70F120084C}"/>
          </ac:spMkLst>
        </pc:spChg>
        <pc:spChg chg="mod">
          <ac:chgData name="Ahammad Fekri" userId="91c19dc96a9ccb59" providerId="LiveId" clId="{97DFCF68-EB12-496C-BFDF-A53AF162C7E6}" dt="2024-10-24T05:16:26.426" v="10866"/>
          <ac:spMkLst>
            <pc:docMk/>
            <pc:sldMk cId="51631070" sldId="262"/>
            <ac:spMk id="18" creationId="{CD2BC3E6-2EAB-6E11-5EB5-1FF09EC65092}"/>
          </ac:spMkLst>
        </pc:spChg>
        <pc:spChg chg="mod">
          <ac:chgData name="Ahammad Fekri" userId="91c19dc96a9ccb59" providerId="LiveId" clId="{97DFCF68-EB12-496C-BFDF-A53AF162C7E6}" dt="2024-10-24T05:16:26.426" v="10866"/>
          <ac:spMkLst>
            <pc:docMk/>
            <pc:sldMk cId="51631070" sldId="262"/>
            <ac:spMk id="19" creationId="{547BADDA-E64E-361F-D5C4-1A4052F46925}"/>
          </ac:spMkLst>
        </pc:spChg>
        <pc:spChg chg="mod">
          <ac:chgData name="Ahammad Fekri" userId="91c19dc96a9ccb59" providerId="LiveId" clId="{97DFCF68-EB12-496C-BFDF-A53AF162C7E6}" dt="2024-10-24T05:16:26.426" v="10866"/>
          <ac:spMkLst>
            <pc:docMk/>
            <pc:sldMk cId="51631070" sldId="262"/>
            <ac:spMk id="20" creationId="{D2F60176-3C0D-C2F8-BF3A-85FFF6FC25D3}"/>
          </ac:spMkLst>
        </pc:spChg>
        <pc:spChg chg="mod">
          <ac:chgData name="Ahammad Fekri" userId="91c19dc96a9ccb59" providerId="LiveId" clId="{97DFCF68-EB12-496C-BFDF-A53AF162C7E6}" dt="2024-10-24T05:16:26.426" v="10866"/>
          <ac:spMkLst>
            <pc:docMk/>
            <pc:sldMk cId="51631070" sldId="262"/>
            <ac:spMk id="21" creationId="{A22D27E0-0BCB-3832-A7EC-0AAE98C2AD62}"/>
          </ac:spMkLst>
        </pc:spChg>
        <pc:spChg chg="mod">
          <ac:chgData name="Ahammad Fekri" userId="91c19dc96a9ccb59" providerId="LiveId" clId="{97DFCF68-EB12-496C-BFDF-A53AF162C7E6}" dt="2024-10-24T05:16:26.426" v="10866"/>
          <ac:spMkLst>
            <pc:docMk/>
            <pc:sldMk cId="51631070" sldId="262"/>
            <ac:spMk id="22" creationId="{7103A5EC-E188-22CC-D4D9-7E93CDFAE89D}"/>
          </ac:spMkLst>
        </pc:spChg>
        <pc:spChg chg="mod">
          <ac:chgData name="Ahammad Fekri" userId="91c19dc96a9ccb59" providerId="LiveId" clId="{97DFCF68-EB12-496C-BFDF-A53AF162C7E6}" dt="2024-10-24T05:16:26.426" v="10866"/>
          <ac:spMkLst>
            <pc:docMk/>
            <pc:sldMk cId="51631070" sldId="262"/>
            <ac:spMk id="23" creationId="{350F1A73-C4C7-CB3E-92EC-805E19C71F62}"/>
          </ac:spMkLst>
        </pc:spChg>
        <pc:spChg chg="mod">
          <ac:chgData name="Ahammad Fekri" userId="91c19dc96a9ccb59" providerId="LiveId" clId="{97DFCF68-EB12-496C-BFDF-A53AF162C7E6}" dt="2024-10-24T05:16:26.426" v="10866"/>
          <ac:spMkLst>
            <pc:docMk/>
            <pc:sldMk cId="51631070" sldId="262"/>
            <ac:spMk id="24" creationId="{8815B587-C9E8-C2C6-5F08-62A47C5BDC1E}"/>
          </ac:spMkLst>
        </pc:spChg>
        <pc:spChg chg="mod">
          <ac:chgData name="Ahammad Fekri" userId="91c19dc96a9ccb59" providerId="LiveId" clId="{97DFCF68-EB12-496C-BFDF-A53AF162C7E6}" dt="2024-10-24T05:16:26.426" v="10866"/>
          <ac:spMkLst>
            <pc:docMk/>
            <pc:sldMk cId="51631070" sldId="262"/>
            <ac:spMk id="25" creationId="{FCE14706-0E91-1A8D-BA51-CD59500F69A9}"/>
          </ac:spMkLst>
        </pc:spChg>
        <pc:spChg chg="add mod">
          <ac:chgData name="Ahammad Fekri" userId="91c19dc96a9ccb59" providerId="LiveId" clId="{97DFCF68-EB12-496C-BFDF-A53AF162C7E6}" dt="2024-10-24T05:29:09.644" v="10935" actId="14100"/>
          <ac:spMkLst>
            <pc:docMk/>
            <pc:sldMk cId="51631070" sldId="262"/>
            <ac:spMk id="27" creationId="{6D3FC0AC-0751-B1CD-353B-826A259EAB84}"/>
          </ac:spMkLst>
        </pc:spChg>
        <pc:grpChg chg="del">
          <ac:chgData name="Ahammad Fekri" userId="91c19dc96a9ccb59" providerId="LiveId" clId="{97DFCF68-EB12-496C-BFDF-A53AF162C7E6}" dt="2024-10-24T05:16:25.406" v="10865" actId="478"/>
          <ac:grpSpMkLst>
            <pc:docMk/>
            <pc:sldMk cId="51631070" sldId="262"/>
            <ac:grpSpMk id="3" creationId="{24116924-8F30-BA37-2D60-9C3BB7EF2CAA}"/>
          </ac:grpSpMkLst>
        </pc:grpChg>
        <pc:grpChg chg="add mod">
          <ac:chgData name="Ahammad Fekri" userId="91c19dc96a9ccb59" providerId="LiveId" clId="{97DFCF68-EB12-496C-BFDF-A53AF162C7E6}" dt="2024-10-24T05:16:26.426" v="10866"/>
          <ac:grpSpMkLst>
            <pc:docMk/>
            <pc:sldMk cId="51631070" sldId="262"/>
            <ac:grpSpMk id="4" creationId="{2E3BE1A9-178B-DF30-E2FD-E4A1106644FD}"/>
          </ac:grpSpMkLst>
        </pc:grpChg>
        <pc:grpChg chg="mod">
          <ac:chgData name="Ahammad Fekri" userId="91c19dc96a9ccb59" providerId="LiveId" clId="{97DFCF68-EB12-496C-BFDF-A53AF162C7E6}" dt="2024-10-24T05:16:26.426" v="10866"/>
          <ac:grpSpMkLst>
            <pc:docMk/>
            <pc:sldMk cId="51631070" sldId="262"/>
            <ac:grpSpMk id="9" creationId="{CC19D722-594B-27F9-A335-CDE21E306253}"/>
          </ac:grpSpMkLst>
        </pc:grpChg>
        <pc:grpChg chg="mod">
          <ac:chgData name="Ahammad Fekri" userId="91c19dc96a9ccb59" providerId="LiveId" clId="{97DFCF68-EB12-496C-BFDF-A53AF162C7E6}" dt="2024-10-24T05:16:26.426" v="10866"/>
          <ac:grpSpMkLst>
            <pc:docMk/>
            <pc:sldMk cId="51631070" sldId="262"/>
            <ac:grpSpMk id="10" creationId="{FBF64ADA-0926-CDEB-D567-395ED66E9C8C}"/>
          </ac:grpSpMkLst>
        </pc:grpChg>
        <pc:graphicFrameChg chg="mod">
          <ac:chgData name="Ahammad Fekri" userId="91c19dc96a9ccb59" providerId="LiveId" clId="{97DFCF68-EB12-496C-BFDF-A53AF162C7E6}" dt="2024-10-23T18:42:26.375" v="8010"/>
          <ac:graphicFrameMkLst>
            <pc:docMk/>
            <pc:sldMk cId="51631070" sldId="262"/>
            <ac:graphicFrameMk id="6" creationId="{5C7732E5-D511-C5E9-C4D1-6A3F68088662}"/>
          </ac:graphicFrameMkLst>
        </pc:graphicFrameChg>
        <pc:graphicFrameChg chg="add mod">
          <ac:chgData name="Ahammad Fekri" userId="91c19dc96a9ccb59" providerId="LiveId" clId="{97DFCF68-EB12-496C-BFDF-A53AF162C7E6}" dt="2024-10-22T06:54:42.988" v="2302"/>
          <ac:graphicFrameMkLst>
            <pc:docMk/>
            <pc:sldMk cId="51631070" sldId="262"/>
            <ac:graphicFrameMk id="17" creationId="{6C275A6E-762E-0A2D-A2D6-6908B109DA81}"/>
          </ac:graphicFrameMkLst>
        </pc:graphicFrameChg>
        <pc:picChg chg="del mod">
          <ac:chgData name="Ahammad Fekri" userId="91c19dc96a9ccb59" providerId="LiveId" clId="{97DFCF68-EB12-496C-BFDF-A53AF162C7E6}" dt="2024-10-21T20:17:33.826" v="1398" actId="478"/>
          <ac:picMkLst>
            <pc:docMk/>
            <pc:sldMk cId="51631070" sldId="262"/>
            <ac:picMk id="9" creationId="{99AF513D-2F9B-B66A-FF21-541BB66DE0EA}"/>
          </ac:picMkLst>
        </pc:picChg>
        <pc:picChg chg="add del mod">
          <ac:chgData name="Ahammad Fekri" userId="91c19dc96a9ccb59" providerId="LiveId" clId="{97DFCF68-EB12-496C-BFDF-A53AF162C7E6}" dt="2024-10-22T06:23:57.908" v="1529" actId="478"/>
          <ac:picMkLst>
            <pc:docMk/>
            <pc:sldMk cId="51631070" sldId="262"/>
            <ac:picMk id="16" creationId="{2291B389-25C5-53E0-C3C1-C89BCD1EF1CA}"/>
          </ac:picMkLst>
        </pc:picChg>
      </pc:sldChg>
      <pc:sldChg chg="add del">
        <pc:chgData name="Ahammad Fekri" userId="91c19dc96a9ccb59" providerId="LiveId" clId="{97DFCF68-EB12-496C-BFDF-A53AF162C7E6}" dt="2024-10-21T19:13:14.113" v="494"/>
        <pc:sldMkLst>
          <pc:docMk/>
          <pc:sldMk cId="685493748" sldId="262"/>
        </pc:sldMkLst>
      </pc:sldChg>
      <pc:sldChg chg="add del">
        <pc:chgData name="Ahammad Fekri" userId="91c19dc96a9ccb59" providerId="LiveId" clId="{97DFCF68-EB12-496C-BFDF-A53AF162C7E6}" dt="2024-10-21T19:08:32.247" v="492" actId="47"/>
        <pc:sldMkLst>
          <pc:docMk/>
          <pc:sldMk cId="1484986853" sldId="262"/>
        </pc:sldMkLst>
      </pc:sldChg>
      <pc:sldChg chg="add del">
        <pc:chgData name="Ahammad Fekri" userId="91c19dc96a9ccb59" providerId="LiveId" clId="{97DFCF68-EB12-496C-BFDF-A53AF162C7E6}" dt="2024-10-21T18:33:01.666" v="304" actId="47"/>
        <pc:sldMkLst>
          <pc:docMk/>
          <pc:sldMk cId="2677492908" sldId="262"/>
        </pc:sldMkLst>
      </pc:sldChg>
      <pc:sldChg chg="add del">
        <pc:chgData name="Ahammad Fekri" userId="91c19dc96a9ccb59" providerId="LiveId" clId="{97DFCF68-EB12-496C-BFDF-A53AF162C7E6}" dt="2024-10-21T18:42:14.592" v="420" actId="47"/>
        <pc:sldMkLst>
          <pc:docMk/>
          <pc:sldMk cId="3904771199" sldId="262"/>
        </pc:sldMkLst>
      </pc:sldChg>
      <pc:sldChg chg="add del">
        <pc:chgData name="Ahammad Fekri" userId="91c19dc96a9ccb59" providerId="LiveId" clId="{97DFCF68-EB12-496C-BFDF-A53AF162C7E6}" dt="2024-10-21T18:43:17.673" v="430" actId="47"/>
        <pc:sldMkLst>
          <pc:docMk/>
          <pc:sldMk cId="4034046122" sldId="262"/>
        </pc:sldMkLst>
      </pc:sldChg>
      <pc:sldChg chg="add del">
        <pc:chgData name="Ahammad Fekri" userId="91c19dc96a9ccb59" providerId="LiveId" clId="{97DFCF68-EB12-496C-BFDF-A53AF162C7E6}" dt="2024-10-21T19:08:32.247" v="492" actId="47"/>
        <pc:sldMkLst>
          <pc:docMk/>
          <pc:sldMk cId="2898203001" sldId="263"/>
        </pc:sldMkLst>
      </pc:sldChg>
      <pc:sldChg chg="add del">
        <pc:chgData name="Ahammad Fekri" userId="91c19dc96a9ccb59" providerId="LiveId" clId="{97DFCF68-EB12-496C-BFDF-A53AF162C7E6}" dt="2024-10-21T18:43:17.673" v="430" actId="47"/>
        <pc:sldMkLst>
          <pc:docMk/>
          <pc:sldMk cId="3163409464" sldId="263"/>
        </pc:sldMkLst>
      </pc:sldChg>
      <pc:sldChg chg="add del">
        <pc:chgData name="Ahammad Fekri" userId="91c19dc96a9ccb59" providerId="LiveId" clId="{97DFCF68-EB12-496C-BFDF-A53AF162C7E6}" dt="2024-10-21T18:42:14.592" v="420" actId="47"/>
        <pc:sldMkLst>
          <pc:docMk/>
          <pc:sldMk cId="3831591715" sldId="263"/>
        </pc:sldMkLst>
      </pc:sldChg>
      <pc:sldChg chg="add del">
        <pc:chgData name="Ahammad Fekri" userId="91c19dc96a9ccb59" providerId="LiveId" clId="{97DFCF68-EB12-496C-BFDF-A53AF162C7E6}" dt="2024-10-21T18:33:01.666" v="304" actId="47"/>
        <pc:sldMkLst>
          <pc:docMk/>
          <pc:sldMk cId="4214795752" sldId="263"/>
        </pc:sldMkLst>
      </pc:sldChg>
      <pc:sldChg chg="addSp delSp modSp add mod delAnim">
        <pc:chgData name="Ahammad Fekri" userId="91c19dc96a9ccb59" providerId="LiveId" clId="{97DFCF68-EB12-496C-BFDF-A53AF162C7E6}" dt="2024-10-24T05:29:31.934" v="10937" actId="14100"/>
        <pc:sldMkLst>
          <pc:docMk/>
          <pc:sldMk cId="4286232190" sldId="263"/>
        </pc:sldMkLst>
        <pc:spChg chg="mod">
          <ac:chgData name="Ahammad Fekri" userId="91c19dc96a9ccb59" providerId="LiveId" clId="{97DFCF68-EB12-496C-BFDF-A53AF162C7E6}" dt="2024-10-21T20:24:03.928" v="1495" actId="207"/>
          <ac:spMkLst>
            <pc:docMk/>
            <pc:sldMk cId="4286232190" sldId="263"/>
            <ac:spMk id="2" creationId="{A97D6024-D6B0-3626-7FDC-EDC4F1512630}"/>
          </ac:spMkLst>
        </pc:spChg>
        <pc:spChg chg="mod">
          <ac:chgData name="Ahammad Fekri" userId="91c19dc96a9ccb59" providerId="LiveId" clId="{97DFCF68-EB12-496C-BFDF-A53AF162C7E6}" dt="2024-10-24T05:16:38.428" v="10868"/>
          <ac:spMkLst>
            <pc:docMk/>
            <pc:sldMk cId="4286232190" sldId="263"/>
            <ac:spMk id="6" creationId="{F3F92508-1763-423F-D24E-C19326BBC020}"/>
          </ac:spMkLst>
        </pc:spChg>
        <pc:spChg chg="mod">
          <ac:chgData name="Ahammad Fekri" userId="91c19dc96a9ccb59" providerId="LiveId" clId="{97DFCF68-EB12-496C-BFDF-A53AF162C7E6}" dt="2024-10-22T17:25:08.678" v="2762" actId="20577"/>
          <ac:spMkLst>
            <pc:docMk/>
            <pc:sldMk cId="4286232190" sldId="263"/>
            <ac:spMk id="7" creationId="{500F4769-C6F4-3F2A-CE15-1B18F048FAEB}"/>
          </ac:spMkLst>
        </pc:spChg>
        <pc:spChg chg="add mod">
          <ac:chgData name="Ahammad Fekri" userId="91c19dc96a9ccb59" providerId="LiveId" clId="{97DFCF68-EB12-496C-BFDF-A53AF162C7E6}" dt="2024-10-22T08:31:35.631" v="2412" actId="13900"/>
          <ac:spMkLst>
            <pc:docMk/>
            <pc:sldMk cId="4286232190" sldId="263"/>
            <ac:spMk id="8" creationId="{B9E0AF30-A6DD-D9D1-7614-EA790CBD3F53}"/>
          </ac:spMkLst>
        </pc:spChg>
        <pc:spChg chg="mod">
          <ac:chgData name="Ahammad Fekri" userId="91c19dc96a9ccb59" providerId="LiveId" clId="{97DFCF68-EB12-496C-BFDF-A53AF162C7E6}" dt="2024-10-24T05:16:38.428" v="10868"/>
          <ac:spMkLst>
            <pc:docMk/>
            <pc:sldMk cId="4286232190" sldId="263"/>
            <ac:spMk id="12" creationId="{4CFDCDEF-AF1F-AB40-3374-CF027C74D00B}"/>
          </ac:spMkLst>
        </pc:spChg>
        <pc:spChg chg="add del mod">
          <ac:chgData name="Ahammad Fekri" userId="91c19dc96a9ccb59" providerId="LiveId" clId="{97DFCF68-EB12-496C-BFDF-A53AF162C7E6}" dt="2024-10-22T15:46:09.615" v="2644" actId="478"/>
          <ac:spMkLst>
            <pc:docMk/>
            <pc:sldMk cId="4286232190" sldId="263"/>
            <ac:spMk id="12" creationId="{A50AF928-2456-C4A5-4823-73B6F31D447B}"/>
          </ac:spMkLst>
        </pc:spChg>
        <pc:spChg chg="add del mod">
          <ac:chgData name="Ahammad Fekri" userId="91c19dc96a9ccb59" providerId="LiveId" clId="{97DFCF68-EB12-496C-BFDF-A53AF162C7E6}" dt="2024-10-22T15:48:22.109" v="2655" actId="478"/>
          <ac:spMkLst>
            <pc:docMk/>
            <pc:sldMk cId="4286232190" sldId="263"/>
            <ac:spMk id="13" creationId="{65EE67B3-023D-2D2D-9215-7BDD54BC7D4B}"/>
          </ac:spMkLst>
        </pc:spChg>
        <pc:spChg chg="mod">
          <ac:chgData name="Ahammad Fekri" userId="91c19dc96a9ccb59" providerId="LiveId" clId="{97DFCF68-EB12-496C-BFDF-A53AF162C7E6}" dt="2024-10-24T05:16:55.011" v="10870" actId="207"/>
          <ac:spMkLst>
            <pc:docMk/>
            <pc:sldMk cId="4286232190" sldId="263"/>
            <ac:spMk id="13" creationId="{7DADDEAA-928D-E1F6-4328-53E93E631D6A}"/>
          </ac:spMkLst>
        </pc:spChg>
        <pc:spChg chg="mod">
          <ac:chgData name="Ahammad Fekri" userId="91c19dc96a9ccb59" providerId="LiveId" clId="{97DFCF68-EB12-496C-BFDF-A53AF162C7E6}" dt="2024-10-24T05:16:38.428" v="10868"/>
          <ac:spMkLst>
            <pc:docMk/>
            <pc:sldMk cId="4286232190" sldId="263"/>
            <ac:spMk id="14" creationId="{7A0DFBEE-1EFE-B46C-2720-9097B18C8716}"/>
          </ac:spMkLst>
        </pc:spChg>
        <pc:spChg chg="del mod">
          <ac:chgData name="Ahammad Fekri" userId="91c19dc96a9ccb59" providerId="LiveId" clId="{97DFCF68-EB12-496C-BFDF-A53AF162C7E6}" dt="2024-10-22T07:25:41.285" v="2383" actId="478"/>
          <ac:spMkLst>
            <pc:docMk/>
            <pc:sldMk cId="4286232190" sldId="263"/>
            <ac:spMk id="14" creationId="{EF72AF99-5C83-5D0A-FFE2-E93FAF088A0C}"/>
          </ac:spMkLst>
        </pc:spChg>
        <pc:spChg chg="add mod">
          <ac:chgData name="Ahammad Fekri" userId="91c19dc96a9ccb59" providerId="LiveId" clId="{97DFCF68-EB12-496C-BFDF-A53AF162C7E6}" dt="2024-10-22T18:32:58.738" v="3184" actId="1076"/>
          <ac:spMkLst>
            <pc:docMk/>
            <pc:sldMk cId="4286232190" sldId="263"/>
            <ac:spMk id="15" creationId="{EE94EC4F-23F2-0EAB-BE5E-92DA1E6B002E}"/>
          </ac:spMkLst>
        </pc:spChg>
        <pc:spChg chg="mod">
          <ac:chgData name="Ahammad Fekri" userId="91c19dc96a9ccb59" providerId="LiveId" clId="{97DFCF68-EB12-496C-BFDF-A53AF162C7E6}" dt="2024-10-24T05:16:38.428" v="10868"/>
          <ac:spMkLst>
            <pc:docMk/>
            <pc:sldMk cId="4286232190" sldId="263"/>
            <ac:spMk id="16" creationId="{DA0A97A8-D593-569B-6AE6-6315737A1973}"/>
          </ac:spMkLst>
        </pc:spChg>
        <pc:spChg chg="mod">
          <ac:chgData name="Ahammad Fekri" userId="91c19dc96a9ccb59" providerId="LiveId" clId="{97DFCF68-EB12-496C-BFDF-A53AF162C7E6}" dt="2024-10-24T05:16:38.428" v="10868"/>
          <ac:spMkLst>
            <pc:docMk/>
            <pc:sldMk cId="4286232190" sldId="263"/>
            <ac:spMk id="17" creationId="{48428346-0FFA-ED8A-3099-DDD9528CCDD9}"/>
          </ac:spMkLst>
        </pc:spChg>
        <pc:spChg chg="add del mod">
          <ac:chgData name="Ahammad Fekri" userId="91c19dc96a9ccb59" providerId="LiveId" clId="{97DFCF68-EB12-496C-BFDF-A53AF162C7E6}" dt="2024-10-22T16:05:57.696" v="2706" actId="478"/>
          <ac:spMkLst>
            <pc:docMk/>
            <pc:sldMk cId="4286232190" sldId="263"/>
            <ac:spMk id="18" creationId="{03CA0FD3-0F11-1B8D-7773-D9A05773AE9F}"/>
          </ac:spMkLst>
        </pc:spChg>
        <pc:spChg chg="mod">
          <ac:chgData name="Ahammad Fekri" userId="91c19dc96a9ccb59" providerId="LiveId" clId="{97DFCF68-EB12-496C-BFDF-A53AF162C7E6}" dt="2024-10-24T05:16:38.428" v="10868"/>
          <ac:spMkLst>
            <pc:docMk/>
            <pc:sldMk cId="4286232190" sldId="263"/>
            <ac:spMk id="18" creationId="{88FD8B06-3DAF-502F-5799-A86549FD22EA}"/>
          </ac:spMkLst>
        </pc:spChg>
        <pc:spChg chg="add mod">
          <ac:chgData name="Ahammad Fekri" userId="91c19dc96a9ccb59" providerId="LiveId" clId="{97DFCF68-EB12-496C-BFDF-A53AF162C7E6}" dt="2024-10-22T18:32:20.825" v="3172" actId="14100"/>
          <ac:spMkLst>
            <pc:docMk/>
            <pc:sldMk cId="4286232190" sldId="263"/>
            <ac:spMk id="19" creationId="{2038FB4F-541F-3CA8-0937-2723E9A0E6DF}"/>
          </ac:spMkLst>
        </pc:spChg>
        <pc:spChg chg="mod">
          <ac:chgData name="Ahammad Fekri" userId="91c19dc96a9ccb59" providerId="LiveId" clId="{97DFCF68-EB12-496C-BFDF-A53AF162C7E6}" dt="2024-10-24T05:16:38.428" v="10868"/>
          <ac:spMkLst>
            <pc:docMk/>
            <pc:sldMk cId="4286232190" sldId="263"/>
            <ac:spMk id="20" creationId="{49A5CBCB-95BE-560E-E059-E29BDC2CE9F6}"/>
          </ac:spMkLst>
        </pc:spChg>
        <pc:spChg chg="add del mod">
          <ac:chgData name="Ahammad Fekri" userId="91c19dc96a9ccb59" providerId="LiveId" clId="{97DFCF68-EB12-496C-BFDF-A53AF162C7E6}" dt="2024-10-22T16:05:53.015" v="2705" actId="478"/>
          <ac:spMkLst>
            <pc:docMk/>
            <pc:sldMk cId="4286232190" sldId="263"/>
            <ac:spMk id="20" creationId="{7762A0A8-30DD-BF3F-E4BC-2C367F6A2EE1}"/>
          </ac:spMkLst>
        </pc:spChg>
        <pc:spChg chg="mod">
          <ac:chgData name="Ahammad Fekri" userId="91c19dc96a9ccb59" providerId="LiveId" clId="{97DFCF68-EB12-496C-BFDF-A53AF162C7E6}" dt="2024-10-24T05:16:38.428" v="10868"/>
          <ac:spMkLst>
            <pc:docMk/>
            <pc:sldMk cId="4286232190" sldId="263"/>
            <ac:spMk id="21" creationId="{583A0BD3-E072-9FDE-155A-DC27564F413A}"/>
          </ac:spMkLst>
        </pc:spChg>
        <pc:spChg chg="mod">
          <ac:chgData name="Ahammad Fekri" userId="91c19dc96a9ccb59" providerId="LiveId" clId="{97DFCF68-EB12-496C-BFDF-A53AF162C7E6}" dt="2024-10-24T05:16:38.428" v="10868"/>
          <ac:spMkLst>
            <pc:docMk/>
            <pc:sldMk cId="4286232190" sldId="263"/>
            <ac:spMk id="22" creationId="{D484FF5F-42DC-F96F-0675-7947E9D76AED}"/>
          </ac:spMkLst>
        </pc:spChg>
        <pc:spChg chg="mod">
          <ac:chgData name="Ahammad Fekri" userId="91c19dc96a9ccb59" providerId="LiveId" clId="{97DFCF68-EB12-496C-BFDF-A53AF162C7E6}" dt="2024-10-24T05:17:13.942" v="10872" actId="207"/>
          <ac:spMkLst>
            <pc:docMk/>
            <pc:sldMk cId="4286232190" sldId="263"/>
            <ac:spMk id="23" creationId="{454F2995-66DE-6FCC-151A-7026CC2C3C34}"/>
          </ac:spMkLst>
        </pc:spChg>
        <pc:spChg chg="mod">
          <ac:chgData name="Ahammad Fekri" userId="91c19dc96a9ccb59" providerId="LiveId" clId="{97DFCF68-EB12-496C-BFDF-A53AF162C7E6}" dt="2024-10-24T05:16:38.428" v="10868"/>
          <ac:spMkLst>
            <pc:docMk/>
            <pc:sldMk cId="4286232190" sldId="263"/>
            <ac:spMk id="24" creationId="{9E4F1068-4D33-6771-0A9D-CC297169C0CF}"/>
          </ac:spMkLst>
        </pc:spChg>
        <pc:spChg chg="mod">
          <ac:chgData name="Ahammad Fekri" userId="91c19dc96a9ccb59" providerId="LiveId" clId="{97DFCF68-EB12-496C-BFDF-A53AF162C7E6}" dt="2024-10-24T05:16:38.428" v="10868"/>
          <ac:spMkLst>
            <pc:docMk/>
            <pc:sldMk cId="4286232190" sldId="263"/>
            <ac:spMk id="25" creationId="{266F0994-0D0C-7F8B-4DD9-5F38FAE41060}"/>
          </ac:spMkLst>
        </pc:spChg>
        <pc:spChg chg="mod">
          <ac:chgData name="Ahammad Fekri" userId="91c19dc96a9ccb59" providerId="LiveId" clId="{97DFCF68-EB12-496C-BFDF-A53AF162C7E6}" dt="2024-10-24T05:16:38.428" v="10868"/>
          <ac:spMkLst>
            <pc:docMk/>
            <pc:sldMk cId="4286232190" sldId="263"/>
            <ac:spMk id="26" creationId="{C7D4764F-DADF-67DB-EB4E-EDA52F1ADA24}"/>
          </ac:spMkLst>
        </pc:spChg>
        <pc:spChg chg="add mod">
          <ac:chgData name="Ahammad Fekri" userId="91c19dc96a9ccb59" providerId="LiveId" clId="{97DFCF68-EB12-496C-BFDF-A53AF162C7E6}" dt="2024-10-24T05:29:31.934" v="10937" actId="14100"/>
          <ac:spMkLst>
            <pc:docMk/>
            <pc:sldMk cId="4286232190" sldId="263"/>
            <ac:spMk id="28" creationId="{BE7D3A3B-B6D7-49AE-ABDD-015D6111FD61}"/>
          </ac:spMkLst>
        </pc:spChg>
        <pc:spChg chg="mod">
          <ac:chgData name="Ahammad Fekri" userId="91c19dc96a9ccb59" providerId="LiveId" clId="{97DFCF68-EB12-496C-BFDF-A53AF162C7E6}" dt="2024-10-21T20:23:40.746" v="1493" actId="207"/>
          <ac:spMkLst>
            <pc:docMk/>
            <pc:sldMk cId="4286232190" sldId="263"/>
            <ac:spMk id="62" creationId="{5211DD9B-283A-1528-E2DC-CC336F8B578C}"/>
          </ac:spMkLst>
        </pc:spChg>
        <pc:grpChg chg="del">
          <ac:chgData name="Ahammad Fekri" userId="91c19dc96a9ccb59" providerId="LiveId" clId="{97DFCF68-EB12-496C-BFDF-A53AF162C7E6}" dt="2024-10-24T05:16:37.565" v="10867" actId="478"/>
          <ac:grpSpMkLst>
            <pc:docMk/>
            <pc:sldMk cId="4286232190" sldId="263"/>
            <ac:grpSpMk id="3" creationId="{8390B665-E236-9F5E-7388-1E5D6634A25B}"/>
          </ac:grpSpMkLst>
        </pc:grpChg>
        <pc:grpChg chg="add mod">
          <ac:chgData name="Ahammad Fekri" userId="91c19dc96a9ccb59" providerId="LiveId" clId="{97DFCF68-EB12-496C-BFDF-A53AF162C7E6}" dt="2024-10-24T05:16:38.428" v="10868"/>
          <ac:grpSpMkLst>
            <pc:docMk/>
            <pc:sldMk cId="4286232190" sldId="263"/>
            <ac:grpSpMk id="4" creationId="{3BB0ED01-9312-A12E-9B18-4A06AF5E121B}"/>
          </ac:grpSpMkLst>
        </pc:grpChg>
        <pc:grpChg chg="mod">
          <ac:chgData name="Ahammad Fekri" userId="91c19dc96a9ccb59" providerId="LiveId" clId="{97DFCF68-EB12-496C-BFDF-A53AF162C7E6}" dt="2024-10-24T05:16:38.428" v="10868"/>
          <ac:grpSpMkLst>
            <pc:docMk/>
            <pc:sldMk cId="4286232190" sldId="263"/>
            <ac:grpSpMk id="9" creationId="{327E7AE9-4CBA-AA62-87A9-9B5AC4E1D0B8}"/>
          </ac:grpSpMkLst>
        </pc:grpChg>
        <pc:grpChg chg="mod">
          <ac:chgData name="Ahammad Fekri" userId="91c19dc96a9ccb59" providerId="LiveId" clId="{97DFCF68-EB12-496C-BFDF-A53AF162C7E6}" dt="2024-10-24T05:16:38.428" v="10868"/>
          <ac:grpSpMkLst>
            <pc:docMk/>
            <pc:sldMk cId="4286232190" sldId="263"/>
            <ac:grpSpMk id="11" creationId="{916DF142-7418-1755-16A6-10CDD713327F}"/>
          </ac:grpSpMkLst>
        </pc:grpChg>
        <pc:graphicFrameChg chg="del">
          <ac:chgData name="Ahammad Fekri" userId="91c19dc96a9ccb59" providerId="LiveId" clId="{97DFCF68-EB12-496C-BFDF-A53AF162C7E6}" dt="2024-10-21T20:26:19.643" v="1498" actId="478"/>
          <ac:graphicFrameMkLst>
            <pc:docMk/>
            <pc:sldMk cId="4286232190" sldId="263"/>
            <ac:graphicFrameMk id="6" creationId="{25356D7C-4951-CF37-DD4B-E4028B08DED7}"/>
          </ac:graphicFrameMkLst>
        </pc:graphicFrameChg>
        <pc:picChg chg="add mod modCrop">
          <ac:chgData name="Ahammad Fekri" userId="91c19dc96a9ccb59" providerId="LiveId" clId="{97DFCF68-EB12-496C-BFDF-A53AF162C7E6}" dt="2024-10-22T18:33:29.932" v="3189" actId="14100"/>
          <ac:picMkLst>
            <pc:docMk/>
            <pc:sldMk cId="4286232190" sldId="263"/>
            <ac:picMk id="10" creationId="{F2779D98-D798-338B-FD0D-B9EB99C1E6E9}"/>
          </ac:picMkLst>
        </pc:picChg>
        <pc:picChg chg="del">
          <ac:chgData name="Ahammad Fekri" userId="91c19dc96a9ccb59" providerId="LiveId" clId="{97DFCF68-EB12-496C-BFDF-A53AF162C7E6}" dt="2024-10-21T20:23:14.231" v="1491" actId="478"/>
          <ac:picMkLst>
            <pc:docMk/>
            <pc:sldMk cId="4286232190" sldId="263"/>
            <ac:picMk id="16" creationId="{B80B81B8-CE72-33E2-281F-13E65CFB3060}"/>
          </ac:picMkLst>
        </pc:picChg>
      </pc:sldChg>
      <pc:sldChg chg="addSp delSp modSp add mod">
        <pc:chgData name="Ahammad Fekri" userId="91c19dc96a9ccb59" providerId="LiveId" clId="{97DFCF68-EB12-496C-BFDF-A53AF162C7E6}" dt="2024-10-24T05:30:54.908" v="10939" actId="14100"/>
        <pc:sldMkLst>
          <pc:docMk/>
          <pc:sldMk cId="393796379" sldId="264"/>
        </pc:sldMkLst>
        <pc:spChg chg="add mod">
          <ac:chgData name="Ahammad Fekri" userId="91c19dc96a9ccb59" providerId="LiveId" clId="{97DFCF68-EB12-496C-BFDF-A53AF162C7E6}" dt="2024-10-22T17:22:03.990" v="2748" actId="1035"/>
          <ac:spMkLst>
            <pc:docMk/>
            <pc:sldMk cId="393796379" sldId="264"/>
            <ac:spMk id="4" creationId="{2A0D19EB-90A3-5026-8C3C-C7BE195A7651}"/>
          </ac:spMkLst>
        </pc:spChg>
        <pc:spChg chg="mod">
          <ac:chgData name="Ahammad Fekri" userId="91c19dc96a9ccb59" providerId="LiveId" clId="{97DFCF68-EB12-496C-BFDF-A53AF162C7E6}" dt="2024-10-22T17:25:14.994" v="2765"/>
          <ac:spMkLst>
            <pc:docMk/>
            <pc:sldMk cId="393796379" sldId="264"/>
            <ac:spMk id="7" creationId="{25448D3D-DCBF-AFC3-4CA3-711402159469}"/>
          </ac:spMkLst>
        </pc:spChg>
        <pc:spChg chg="del">
          <ac:chgData name="Ahammad Fekri" userId="91c19dc96a9ccb59" providerId="LiveId" clId="{97DFCF68-EB12-496C-BFDF-A53AF162C7E6}" dt="2024-10-22T16:00:50.040" v="2683" actId="478"/>
          <ac:spMkLst>
            <pc:docMk/>
            <pc:sldMk cId="393796379" sldId="264"/>
            <ac:spMk id="8" creationId="{0E3E8A38-59CE-8397-1FDA-006F962F39D5}"/>
          </ac:spMkLst>
        </pc:spChg>
        <pc:spChg chg="mod">
          <ac:chgData name="Ahammad Fekri" userId="91c19dc96a9ccb59" providerId="LiveId" clId="{97DFCF68-EB12-496C-BFDF-A53AF162C7E6}" dt="2024-10-24T05:17:33.746" v="10874"/>
          <ac:spMkLst>
            <pc:docMk/>
            <pc:sldMk cId="393796379" sldId="264"/>
            <ac:spMk id="8" creationId="{3FAAA824-0A57-6D04-757B-A70084088D88}"/>
          </ac:spMkLst>
        </pc:spChg>
        <pc:spChg chg="mod">
          <ac:chgData name="Ahammad Fekri" userId="91c19dc96a9ccb59" providerId="LiveId" clId="{97DFCF68-EB12-496C-BFDF-A53AF162C7E6}" dt="2024-10-24T05:17:33.746" v="10874"/>
          <ac:spMkLst>
            <pc:docMk/>
            <pc:sldMk cId="393796379" sldId="264"/>
            <ac:spMk id="12" creationId="{D710BC0F-3842-C7C4-1C66-2A0F9BB6B2FD}"/>
          </ac:spMkLst>
        </pc:spChg>
        <pc:spChg chg="mod">
          <ac:chgData name="Ahammad Fekri" userId="91c19dc96a9ccb59" providerId="LiveId" clId="{97DFCF68-EB12-496C-BFDF-A53AF162C7E6}" dt="2024-10-24T05:17:33.746" v="10874"/>
          <ac:spMkLst>
            <pc:docMk/>
            <pc:sldMk cId="393796379" sldId="264"/>
            <ac:spMk id="13" creationId="{D877D01E-7E67-EC8E-4200-7454941A6AA1}"/>
          </ac:spMkLst>
        </pc:spChg>
        <pc:spChg chg="mod">
          <ac:chgData name="Ahammad Fekri" userId="91c19dc96a9ccb59" providerId="LiveId" clId="{97DFCF68-EB12-496C-BFDF-A53AF162C7E6}" dt="2024-10-24T05:17:33.746" v="10874"/>
          <ac:spMkLst>
            <pc:docMk/>
            <pc:sldMk cId="393796379" sldId="264"/>
            <ac:spMk id="14" creationId="{57A4664F-7E28-809B-96CD-6EF7C107FC5C}"/>
          </ac:spMkLst>
        </pc:spChg>
        <pc:spChg chg="mod">
          <ac:chgData name="Ahammad Fekri" userId="91c19dc96a9ccb59" providerId="LiveId" clId="{97DFCF68-EB12-496C-BFDF-A53AF162C7E6}" dt="2024-10-22T17:21:53.605" v="2737" actId="1076"/>
          <ac:spMkLst>
            <pc:docMk/>
            <pc:sldMk cId="393796379" sldId="264"/>
            <ac:spMk id="15" creationId="{A18D5DD3-8B96-08F2-0008-FEB063E11DCA}"/>
          </ac:spMkLst>
        </pc:spChg>
        <pc:spChg chg="mod">
          <ac:chgData name="Ahammad Fekri" userId="91c19dc96a9ccb59" providerId="LiveId" clId="{97DFCF68-EB12-496C-BFDF-A53AF162C7E6}" dt="2024-10-24T05:17:33.746" v="10874"/>
          <ac:spMkLst>
            <pc:docMk/>
            <pc:sldMk cId="393796379" sldId="264"/>
            <ac:spMk id="16" creationId="{894227EF-6384-97AE-4537-3E9F2DD5C03A}"/>
          </ac:spMkLst>
        </pc:spChg>
        <pc:spChg chg="mod">
          <ac:chgData name="Ahammad Fekri" userId="91c19dc96a9ccb59" providerId="LiveId" clId="{97DFCF68-EB12-496C-BFDF-A53AF162C7E6}" dt="2024-10-24T05:17:33.746" v="10874"/>
          <ac:spMkLst>
            <pc:docMk/>
            <pc:sldMk cId="393796379" sldId="264"/>
            <ac:spMk id="17" creationId="{80534A1A-0E73-694F-AE84-047B396F9580}"/>
          </ac:spMkLst>
        </pc:spChg>
        <pc:spChg chg="del">
          <ac:chgData name="Ahammad Fekri" userId="91c19dc96a9ccb59" providerId="LiveId" clId="{97DFCF68-EB12-496C-BFDF-A53AF162C7E6}" dt="2024-10-22T16:05:02.648" v="2697" actId="478"/>
          <ac:spMkLst>
            <pc:docMk/>
            <pc:sldMk cId="393796379" sldId="264"/>
            <ac:spMk id="18" creationId="{57187FB6-92EA-F3BB-D0CE-500B05D7074C}"/>
          </ac:spMkLst>
        </pc:spChg>
        <pc:spChg chg="mod">
          <ac:chgData name="Ahammad Fekri" userId="91c19dc96a9ccb59" providerId="LiveId" clId="{97DFCF68-EB12-496C-BFDF-A53AF162C7E6}" dt="2024-10-24T05:17:33.746" v="10874"/>
          <ac:spMkLst>
            <pc:docMk/>
            <pc:sldMk cId="393796379" sldId="264"/>
            <ac:spMk id="18" creationId="{D6FC0884-F8FB-77AA-4BD1-54312DEDE1FF}"/>
          </ac:spMkLst>
        </pc:spChg>
        <pc:spChg chg="mod">
          <ac:chgData name="Ahammad Fekri" userId="91c19dc96a9ccb59" providerId="LiveId" clId="{97DFCF68-EB12-496C-BFDF-A53AF162C7E6}" dt="2024-10-24T05:17:33.746" v="10874"/>
          <ac:spMkLst>
            <pc:docMk/>
            <pc:sldMk cId="393796379" sldId="264"/>
            <ac:spMk id="19" creationId="{44D6ABE9-A85E-46F9-10D6-9BEF212B7B32}"/>
          </ac:spMkLst>
        </pc:spChg>
        <pc:spChg chg="del mod">
          <ac:chgData name="Ahammad Fekri" userId="91c19dc96a9ccb59" providerId="LiveId" clId="{97DFCF68-EB12-496C-BFDF-A53AF162C7E6}" dt="2024-10-22T16:05:32.257" v="2704" actId="478"/>
          <ac:spMkLst>
            <pc:docMk/>
            <pc:sldMk cId="393796379" sldId="264"/>
            <ac:spMk id="19" creationId="{F4D1E3A1-B1A5-91E1-BDB1-2BBB7CB980D9}"/>
          </ac:spMkLst>
        </pc:spChg>
        <pc:spChg chg="mod">
          <ac:chgData name="Ahammad Fekri" userId="91c19dc96a9ccb59" providerId="LiveId" clId="{97DFCF68-EB12-496C-BFDF-A53AF162C7E6}" dt="2024-10-22T17:21:51.363" v="2736" actId="1076"/>
          <ac:spMkLst>
            <pc:docMk/>
            <pc:sldMk cId="393796379" sldId="264"/>
            <ac:spMk id="20" creationId="{8CCAD91B-4AB8-293D-4F9F-0A6332BC8209}"/>
          </ac:spMkLst>
        </pc:spChg>
        <pc:spChg chg="mod">
          <ac:chgData name="Ahammad Fekri" userId="91c19dc96a9ccb59" providerId="LiveId" clId="{97DFCF68-EB12-496C-BFDF-A53AF162C7E6}" dt="2024-10-24T05:17:33.746" v="10874"/>
          <ac:spMkLst>
            <pc:docMk/>
            <pc:sldMk cId="393796379" sldId="264"/>
            <ac:spMk id="21" creationId="{B2BC7353-5A81-14CC-AE08-1F151116365F}"/>
          </ac:spMkLst>
        </pc:spChg>
        <pc:spChg chg="mod">
          <ac:chgData name="Ahammad Fekri" userId="91c19dc96a9ccb59" providerId="LiveId" clId="{97DFCF68-EB12-496C-BFDF-A53AF162C7E6}" dt="2024-10-24T05:17:33.746" v="10874"/>
          <ac:spMkLst>
            <pc:docMk/>
            <pc:sldMk cId="393796379" sldId="264"/>
            <ac:spMk id="22" creationId="{E0976943-7856-C17D-ADD1-FC9AD3735EC1}"/>
          </ac:spMkLst>
        </pc:spChg>
        <pc:spChg chg="mod">
          <ac:chgData name="Ahammad Fekri" userId="91c19dc96a9ccb59" providerId="LiveId" clId="{97DFCF68-EB12-496C-BFDF-A53AF162C7E6}" dt="2024-10-24T05:17:33.746" v="10874"/>
          <ac:spMkLst>
            <pc:docMk/>
            <pc:sldMk cId="393796379" sldId="264"/>
            <ac:spMk id="23" creationId="{5A67BDCF-BFF5-DB04-3212-F058B9B6F014}"/>
          </ac:spMkLst>
        </pc:spChg>
        <pc:spChg chg="mod">
          <ac:chgData name="Ahammad Fekri" userId="91c19dc96a9ccb59" providerId="LiveId" clId="{97DFCF68-EB12-496C-BFDF-A53AF162C7E6}" dt="2024-10-24T05:17:33.746" v="10874"/>
          <ac:spMkLst>
            <pc:docMk/>
            <pc:sldMk cId="393796379" sldId="264"/>
            <ac:spMk id="24" creationId="{976FD134-AD52-B0B4-D7CD-2A809E0F3214}"/>
          </ac:spMkLst>
        </pc:spChg>
        <pc:spChg chg="mod">
          <ac:chgData name="Ahammad Fekri" userId="91c19dc96a9ccb59" providerId="LiveId" clId="{97DFCF68-EB12-496C-BFDF-A53AF162C7E6}" dt="2024-10-24T05:17:33.746" v="10874"/>
          <ac:spMkLst>
            <pc:docMk/>
            <pc:sldMk cId="393796379" sldId="264"/>
            <ac:spMk id="25" creationId="{898B485D-47DF-B345-A0AD-DA26C6BD0836}"/>
          </ac:spMkLst>
        </pc:spChg>
        <pc:spChg chg="mod">
          <ac:chgData name="Ahammad Fekri" userId="91c19dc96a9ccb59" providerId="LiveId" clId="{97DFCF68-EB12-496C-BFDF-A53AF162C7E6}" dt="2024-10-24T05:17:33.746" v="10874"/>
          <ac:spMkLst>
            <pc:docMk/>
            <pc:sldMk cId="393796379" sldId="264"/>
            <ac:spMk id="26" creationId="{3A9D3B60-28C4-E012-BBCD-1A3BE80A4D37}"/>
          </ac:spMkLst>
        </pc:spChg>
        <pc:spChg chg="add mod">
          <ac:chgData name="Ahammad Fekri" userId="91c19dc96a9ccb59" providerId="LiveId" clId="{97DFCF68-EB12-496C-BFDF-A53AF162C7E6}" dt="2024-10-24T05:30:54.908" v="10939" actId="14100"/>
          <ac:spMkLst>
            <pc:docMk/>
            <pc:sldMk cId="393796379" sldId="264"/>
            <ac:spMk id="28" creationId="{D7AEE7C6-711E-D080-B37D-CBBE21EA6B4B}"/>
          </ac:spMkLst>
        </pc:spChg>
        <pc:grpChg chg="del">
          <ac:chgData name="Ahammad Fekri" userId="91c19dc96a9ccb59" providerId="LiveId" clId="{97DFCF68-EB12-496C-BFDF-A53AF162C7E6}" dt="2024-10-24T05:17:32.773" v="10873" actId="478"/>
          <ac:grpSpMkLst>
            <pc:docMk/>
            <pc:sldMk cId="393796379" sldId="264"/>
            <ac:grpSpMk id="3" creationId="{F5124EF2-0AC2-B252-F6E4-70CC2A82D617}"/>
          </ac:grpSpMkLst>
        </pc:grpChg>
        <pc:grpChg chg="add mod">
          <ac:chgData name="Ahammad Fekri" userId="91c19dc96a9ccb59" providerId="LiveId" clId="{97DFCF68-EB12-496C-BFDF-A53AF162C7E6}" dt="2024-10-24T05:17:33.746" v="10874"/>
          <ac:grpSpMkLst>
            <pc:docMk/>
            <pc:sldMk cId="393796379" sldId="264"/>
            <ac:grpSpMk id="6" creationId="{B8E47E3C-0A54-5EDE-5765-42EBC3E11BD6}"/>
          </ac:grpSpMkLst>
        </pc:grpChg>
        <pc:grpChg chg="mod">
          <ac:chgData name="Ahammad Fekri" userId="91c19dc96a9ccb59" providerId="LiveId" clId="{97DFCF68-EB12-496C-BFDF-A53AF162C7E6}" dt="2024-10-24T05:17:33.746" v="10874"/>
          <ac:grpSpMkLst>
            <pc:docMk/>
            <pc:sldMk cId="393796379" sldId="264"/>
            <ac:grpSpMk id="10" creationId="{4EC19142-6553-69E7-AD0A-222681967EB5}"/>
          </ac:grpSpMkLst>
        </pc:grpChg>
        <pc:grpChg chg="mod">
          <ac:chgData name="Ahammad Fekri" userId="91c19dc96a9ccb59" providerId="LiveId" clId="{97DFCF68-EB12-496C-BFDF-A53AF162C7E6}" dt="2024-10-24T05:17:33.746" v="10874"/>
          <ac:grpSpMkLst>
            <pc:docMk/>
            <pc:sldMk cId="393796379" sldId="264"/>
            <ac:grpSpMk id="11" creationId="{16261C74-EF87-F6FD-796F-64ADC0686340}"/>
          </ac:grpSpMkLst>
        </pc:grpChg>
        <pc:picChg chg="add mod modCrop">
          <ac:chgData name="Ahammad Fekri" userId="91c19dc96a9ccb59" providerId="LiveId" clId="{97DFCF68-EB12-496C-BFDF-A53AF162C7E6}" dt="2024-10-22T17:23:46.294" v="2755" actId="14100"/>
          <ac:picMkLst>
            <pc:docMk/>
            <pc:sldMk cId="393796379" sldId="264"/>
            <ac:picMk id="9" creationId="{24FB753F-D89B-020D-A942-63C0EBDD3F3B}"/>
          </ac:picMkLst>
        </pc:picChg>
        <pc:picChg chg="del">
          <ac:chgData name="Ahammad Fekri" userId="91c19dc96a9ccb59" providerId="LiveId" clId="{97DFCF68-EB12-496C-BFDF-A53AF162C7E6}" dt="2024-10-22T16:00:53.103" v="2684" actId="478"/>
          <ac:picMkLst>
            <pc:docMk/>
            <pc:sldMk cId="393796379" sldId="264"/>
            <ac:picMk id="10" creationId="{26C378DB-5376-B328-A949-05E16C039212}"/>
          </ac:picMkLst>
        </pc:picChg>
      </pc:sldChg>
      <pc:sldChg chg="add del">
        <pc:chgData name="Ahammad Fekri" userId="91c19dc96a9ccb59" providerId="LiveId" clId="{97DFCF68-EB12-496C-BFDF-A53AF162C7E6}" dt="2024-10-21T18:33:01.666" v="304" actId="47"/>
        <pc:sldMkLst>
          <pc:docMk/>
          <pc:sldMk cId="868826924" sldId="264"/>
        </pc:sldMkLst>
      </pc:sldChg>
      <pc:sldChg chg="add del">
        <pc:chgData name="Ahammad Fekri" userId="91c19dc96a9ccb59" providerId="LiveId" clId="{97DFCF68-EB12-496C-BFDF-A53AF162C7E6}" dt="2024-10-21T18:42:14.592" v="420" actId="47"/>
        <pc:sldMkLst>
          <pc:docMk/>
          <pc:sldMk cId="1413941567" sldId="264"/>
        </pc:sldMkLst>
      </pc:sldChg>
      <pc:sldChg chg="add del">
        <pc:chgData name="Ahammad Fekri" userId="91c19dc96a9ccb59" providerId="LiveId" clId="{97DFCF68-EB12-496C-BFDF-A53AF162C7E6}" dt="2024-10-21T19:08:32.247" v="492" actId="47"/>
        <pc:sldMkLst>
          <pc:docMk/>
          <pc:sldMk cId="1955950501" sldId="264"/>
        </pc:sldMkLst>
      </pc:sldChg>
      <pc:sldChg chg="add del">
        <pc:chgData name="Ahammad Fekri" userId="91c19dc96a9ccb59" providerId="LiveId" clId="{97DFCF68-EB12-496C-BFDF-A53AF162C7E6}" dt="2024-10-21T18:43:17.673" v="430" actId="47"/>
        <pc:sldMkLst>
          <pc:docMk/>
          <pc:sldMk cId="4041914920" sldId="264"/>
        </pc:sldMkLst>
      </pc:sldChg>
      <pc:sldChg chg="add del">
        <pc:chgData name="Ahammad Fekri" userId="91c19dc96a9ccb59" providerId="LiveId" clId="{97DFCF68-EB12-496C-BFDF-A53AF162C7E6}" dt="2024-10-21T18:42:14.592" v="420" actId="47"/>
        <pc:sldMkLst>
          <pc:docMk/>
          <pc:sldMk cId="1130360005" sldId="265"/>
        </pc:sldMkLst>
      </pc:sldChg>
      <pc:sldChg chg="add del">
        <pc:chgData name="Ahammad Fekri" userId="91c19dc96a9ccb59" providerId="LiveId" clId="{97DFCF68-EB12-496C-BFDF-A53AF162C7E6}" dt="2024-10-21T18:43:17.673" v="430" actId="47"/>
        <pc:sldMkLst>
          <pc:docMk/>
          <pc:sldMk cId="1655265625" sldId="265"/>
        </pc:sldMkLst>
      </pc:sldChg>
      <pc:sldChg chg="add del">
        <pc:chgData name="Ahammad Fekri" userId="91c19dc96a9ccb59" providerId="LiveId" clId="{97DFCF68-EB12-496C-BFDF-A53AF162C7E6}" dt="2024-10-21T18:33:01.666" v="304" actId="47"/>
        <pc:sldMkLst>
          <pc:docMk/>
          <pc:sldMk cId="2428849187" sldId="265"/>
        </pc:sldMkLst>
      </pc:sldChg>
      <pc:sldChg chg="addSp delSp modSp add del mod delAnim modAnim">
        <pc:chgData name="Ahammad Fekri" userId="91c19dc96a9ccb59" providerId="LiveId" clId="{97DFCF68-EB12-496C-BFDF-A53AF162C7E6}" dt="2024-10-23T03:53:26.229" v="3431" actId="2696"/>
        <pc:sldMkLst>
          <pc:docMk/>
          <pc:sldMk cId="3846935639" sldId="265"/>
        </pc:sldMkLst>
        <pc:spChg chg="del">
          <ac:chgData name="Ahammad Fekri" userId="91c19dc96a9ccb59" providerId="LiveId" clId="{97DFCF68-EB12-496C-BFDF-A53AF162C7E6}" dt="2024-10-22T17:53:43.364" v="2816" actId="478"/>
          <ac:spMkLst>
            <pc:docMk/>
            <pc:sldMk cId="3846935639" sldId="265"/>
            <ac:spMk id="4" creationId="{84F66E7A-1DD0-F2D1-7C95-8E0B3B59E36E}"/>
          </ac:spMkLst>
        </pc:spChg>
        <pc:spChg chg="mod">
          <ac:chgData name="Ahammad Fekri" userId="91c19dc96a9ccb59" providerId="LiveId" clId="{97DFCF68-EB12-496C-BFDF-A53AF162C7E6}" dt="2024-10-22T17:27:05.621" v="2804" actId="20577"/>
          <ac:spMkLst>
            <pc:docMk/>
            <pc:sldMk cId="3846935639" sldId="265"/>
            <ac:spMk id="7" creationId="{EF4537F1-8CD2-8DAF-EF28-05928C14BE73}"/>
          </ac:spMkLst>
        </pc:spChg>
        <pc:spChg chg="add mod">
          <ac:chgData name="Ahammad Fekri" userId="91c19dc96a9ccb59" providerId="LiveId" clId="{97DFCF68-EB12-496C-BFDF-A53AF162C7E6}" dt="2024-10-22T17:53:36.627" v="2814" actId="20577"/>
          <ac:spMkLst>
            <pc:docMk/>
            <pc:sldMk cId="3846935639" sldId="265"/>
            <ac:spMk id="8" creationId="{EF17DE47-1A97-910A-ABD0-4F3C2023206E}"/>
          </ac:spMkLst>
        </pc:spChg>
        <pc:spChg chg="mod">
          <ac:chgData name="Ahammad Fekri" userId="91c19dc96a9ccb59" providerId="LiveId" clId="{97DFCF68-EB12-496C-BFDF-A53AF162C7E6}" dt="2024-10-22T17:58:08.372" v="2818" actId="1076"/>
          <ac:spMkLst>
            <pc:docMk/>
            <pc:sldMk cId="3846935639" sldId="265"/>
            <ac:spMk id="11" creationId="{AB445963-5854-2037-7D4F-67B48F781145}"/>
          </ac:spMkLst>
        </pc:spChg>
        <pc:spChg chg="mod">
          <ac:chgData name="Ahammad Fekri" userId="91c19dc96a9ccb59" providerId="LiveId" clId="{97DFCF68-EB12-496C-BFDF-A53AF162C7E6}" dt="2024-10-22T17:58:08.372" v="2818" actId="1076"/>
          <ac:spMkLst>
            <pc:docMk/>
            <pc:sldMk cId="3846935639" sldId="265"/>
            <ac:spMk id="13" creationId="{15BADB1A-BA9F-AC3A-BF08-C816C182921F}"/>
          </ac:spMkLst>
        </pc:spChg>
        <pc:spChg chg="mod">
          <ac:chgData name="Ahammad Fekri" userId="91c19dc96a9ccb59" providerId="LiveId" clId="{97DFCF68-EB12-496C-BFDF-A53AF162C7E6}" dt="2024-10-22T18:01:07.288" v="2977" actId="1076"/>
          <ac:spMkLst>
            <pc:docMk/>
            <pc:sldMk cId="3846935639" sldId="265"/>
            <ac:spMk id="14" creationId="{BDBB6644-E350-0620-1188-D327F344F876}"/>
          </ac:spMkLst>
        </pc:spChg>
        <pc:spChg chg="del">
          <ac:chgData name="Ahammad Fekri" userId="91c19dc96a9ccb59" providerId="LiveId" clId="{97DFCF68-EB12-496C-BFDF-A53AF162C7E6}" dt="2024-10-22T17:53:39.999" v="2815" actId="478"/>
          <ac:spMkLst>
            <pc:docMk/>
            <pc:sldMk cId="3846935639" sldId="265"/>
            <ac:spMk id="15" creationId="{2DA3DA73-6FCD-FD5B-6796-79A257A9869B}"/>
          </ac:spMkLst>
        </pc:spChg>
        <pc:spChg chg="mod">
          <ac:chgData name="Ahammad Fekri" userId="91c19dc96a9ccb59" providerId="LiveId" clId="{97DFCF68-EB12-496C-BFDF-A53AF162C7E6}" dt="2024-10-22T18:01:13.548" v="2978" actId="1076"/>
          <ac:spMkLst>
            <pc:docMk/>
            <pc:sldMk cId="3846935639" sldId="265"/>
            <ac:spMk id="16" creationId="{F73A734E-6349-F572-347F-67DD60C6EEA7}"/>
          </ac:spMkLst>
        </pc:spChg>
        <pc:spChg chg="mod">
          <ac:chgData name="Ahammad Fekri" userId="91c19dc96a9ccb59" providerId="LiveId" clId="{97DFCF68-EB12-496C-BFDF-A53AF162C7E6}" dt="2024-10-22T17:58:08.372" v="2818" actId="1076"/>
          <ac:spMkLst>
            <pc:docMk/>
            <pc:sldMk cId="3846935639" sldId="265"/>
            <ac:spMk id="19" creationId="{231E3884-E5AF-6F7A-4DFA-0616B25AA682}"/>
          </ac:spMkLst>
        </pc:spChg>
        <pc:spChg chg="del">
          <ac:chgData name="Ahammad Fekri" userId="91c19dc96a9ccb59" providerId="LiveId" clId="{97DFCF68-EB12-496C-BFDF-A53AF162C7E6}" dt="2024-10-22T17:51:35.348" v="2805" actId="478"/>
          <ac:spMkLst>
            <pc:docMk/>
            <pc:sldMk cId="3846935639" sldId="265"/>
            <ac:spMk id="20" creationId="{B5CACBE0-7A57-F992-A594-47BB5402BE80}"/>
          </ac:spMkLst>
        </pc:spChg>
        <pc:spChg chg="mod">
          <ac:chgData name="Ahammad Fekri" userId="91c19dc96a9ccb59" providerId="LiveId" clId="{97DFCF68-EB12-496C-BFDF-A53AF162C7E6}" dt="2024-10-22T17:58:08.372" v="2818" actId="1076"/>
          <ac:spMkLst>
            <pc:docMk/>
            <pc:sldMk cId="3846935639" sldId="265"/>
            <ac:spMk id="22" creationId="{E7B25408-043A-68F7-4120-215D89F63F69}"/>
          </ac:spMkLst>
        </pc:spChg>
        <pc:spChg chg="mod">
          <ac:chgData name="Ahammad Fekri" userId="91c19dc96a9ccb59" providerId="LiveId" clId="{97DFCF68-EB12-496C-BFDF-A53AF162C7E6}" dt="2024-10-22T17:58:08.372" v="2818" actId="1076"/>
          <ac:spMkLst>
            <pc:docMk/>
            <pc:sldMk cId="3846935639" sldId="265"/>
            <ac:spMk id="23" creationId="{844D47CF-298B-8BCE-0ED7-7C4D2FF280AA}"/>
          </ac:spMkLst>
        </pc:spChg>
        <pc:spChg chg="mod">
          <ac:chgData name="Ahammad Fekri" userId="91c19dc96a9ccb59" providerId="LiveId" clId="{97DFCF68-EB12-496C-BFDF-A53AF162C7E6}" dt="2024-10-22T18:01:18.332" v="2979" actId="1076"/>
          <ac:spMkLst>
            <pc:docMk/>
            <pc:sldMk cId="3846935639" sldId="265"/>
            <ac:spMk id="24" creationId="{E3299C68-197C-2DA8-E2A7-0AC8E71F8535}"/>
          </ac:spMkLst>
        </pc:spChg>
        <pc:spChg chg="mod">
          <ac:chgData name="Ahammad Fekri" userId="91c19dc96a9ccb59" providerId="LiveId" clId="{97DFCF68-EB12-496C-BFDF-A53AF162C7E6}" dt="2024-10-22T18:23:54.605" v="3091" actId="478"/>
          <ac:spMkLst>
            <pc:docMk/>
            <pc:sldMk cId="3846935639" sldId="265"/>
            <ac:spMk id="27" creationId="{2EB7A7BC-EF6A-3243-A5E8-CC3033756D9D}"/>
          </ac:spMkLst>
        </pc:spChg>
        <pc:spChg chg="mod">
          <ac:chgData name="Ahammad Fekri" userId="91c19dc96a9ccb59" providerId="LiveId" clId="{97DFCF68-EB12-496C-BFDF-A53AF162C7E6}" dt="2024-10-22T18:23:54.605" v="3091" actId="478"/>
          <ac:spMkLst>
            <pc:docMk/>
            <pc:sldMk cId="3846935639" sldId="265"/>
            <ac:spMk id="28" creationId="{61110102-1399-442F-9761-728172EA2A5E}"/>
          </ac:spMkLst>
        </pc:spChg>
        <pc:spChg chg="mod">
          <ac:chgData name="Ahammad Fekri" userId="91c19dc96a9ccb59" providerId="LiveId" clId="{97DFCF68-EB12-496C-BFDF-A53AF162C7E6}" dt="2024-10-22T18:23:54.605" v="3091" actId="478"/>
          <ac:spMkLst>
            <pc:docMk/>
            <pc:sldMk cId="3846935639" sldId="265"/>
            <ac:spMk id="29" creationId="{DD85EFA6-AF55-7728-A784-1BFF03B7A8B9}"/>
          </ac:spMkLst>
        </pc:spChg>
        <pc:spChg chg="mod">
          <ac:chgData name="Ahammad Fekri" userId="91c19dc96a9ccb59" providerId="LiveId" clId="{97DFCF68-EB12-496C-BFDF-A53AF162C7E6}" dt="2024-10-22T18:23:54.605" v="3091" actId="478"/>
          <ac:spMkLst>
            <pc:docMk/>
            <pc:sldMk cId="3846935639" sldId="265"/>
            <ac:spMk id="30" creationId="{B41B5643-1896-632F-59AF-779DC863E676}"/>
          </ac:spMkLst>
        </pc:spChg>
        <pc:spChg chg="mod">
          <ac:chgData name="Ahammad Fekri" userId="91c19dc96a9ccb59" providerId="LiveId" clId="{97DFCF68-EB12-496C-BFDF-A53AF162C7E6}" dt="2024-10-22T18:15:01.046" v="3029" actId="478"/>
          <ac:spMkLst>
            <pc:docMk/>
            <pc:sldMk cId="3846935639" sldId="265"/>
            <ac:spMk id="33" creationId="{F67C6BAD-B227-7EB2-6A27-7F1EC944080B}"/>
          </ac:spMkLst>
        </pc:spChg>
        <pc:spChg chg="mod">
          <ac:chgData name="Ahammad Fekri" userId="91c19dc96a9ccb59" providerId="LiveId" clId="{97DFCF68-EB12-496C-BFDF-A53AF162C7E6}" dt="2024-10-22T18:15:01.046" v="3029" actId="478"/>
          <ac:spMkLst>
            <pc:docMk/>
            <pc:sldMk cId="3846935639" sldId="265"/>
            <ac:spMk id="34" creationId="{232EECE2-FEEB-520D-CBEA-BB97C6EFC5D1}"/>
          </ac:spMkLst>
        </pc:spChg>
        <pc:spChg chg="mod">
          <ac:chgData name="Ahammad Fekri" userId="91c19dc96a9ccb59" providerId="LiveId" clId="{97DFCF68-EB12-496C-BFDF-A53AF162C7E6}" dt="2024-10-22T18:15:01.046" v="3029" actId="478"/>
          <ac:spMkLst>
            <pc:docMk/>
            <pc:sldMk cId="3846935639" sldId="265"/>
            <ac:spMk id="35" creationId="{EB86D557-1C0F-EA38-38B5-8364EF297DB0}"/>
          </ac:spMkLst>
        </pc:spChg>
        <pc:spChg chg="mod">
          <ac:chgData name="Ahammad Fekri" userId="91c19dc96a9ccb59" providerId="LiveId" clId="{97DFCF68-EB12-496C-BFDF-A53AF162C7E6}" dt="2024-10-22T18:15:01.046" v="3029" actId="478"/>
          <ac:spMkLst>
            <pc:docMk/>
            <pc:sldMk cId="3846935639" sldId="265"/>
            <ac:spMk id="36" creationId="{F0293A24-2160-3669-B051-3DFF0311B960}"/>
          </ac:spMkLst>
        </pc:spChg>
        <pc:spChg chg="mod">
          <ac:chgData name="Ahammad Fekri" userId="91c19dc96a9ccb59" providerId="LiveId" clId="{97DFCF68-EB12-496C-BFDF-A53AF162C7E6}" dt="2024-10-23T03:50:28.160" v="3411" actId="1076"/>
          <ac:spMkLst>
            <pc:docMk/>
            <pc:sldMk cId="3846935639" sldId="265"/>
            <ac:spMk id="65" creationId="{C2C03248-9C5C-C512-A91F-A5943D2E5D0D}"/>
          </ac:spMkLst>
        </pc:spChg>
        <pc:spChg chg="mod">
          <ac:chgData name="Ahammad Fekri" userId="91c19dc96a9ccb59" providerId="LiveId" clId="{97DFCF68-EB12-496C-BFDF-A53AF162C7E6}" dt="2024-10-23T03:50:28.160" v="3411" actId="1076"/>
          <ac:spMkLst>
            <pc:docMk/>
            <pc:sldMk cId="3846935639" sldId="265"/>
            <ac:spMk id="69" creationId="{C0DF0829-62E7-1512-F118-96278971D3B6}"/>
          </ac:spMkLst>
        </pc:spChg>
        <pc:spChg chg="mod">
          <ac:chgData name="Ahammad Fekri" userId="91c19dc96a9ccb59" providerId="LiveId" clId="{97DFCF68-EB12-496C-BFDF-A53AF162C7E6}" dt="2024-10-23T03:50:28.160" v="3411" actId="1076"/>
          <ac:spMkLst>
            <pc:docMk/>
            <pc:sldMk cId="3846935639" sldId="265"/>
            <ac:spMk id="70" creationId="{5D3F9E73-DEA2-AB0B-64C4-822A721F648C}"/>
          </ac:spMkLst>
        </pc:spChg>
        <pc:spChg chg="mod">
          <ac:chgData name="Ahammad Fekri" userId="91c19dc96a9ccb59" providerId="LiveId" clId="{97DFCF68-EB12-496C-BFDF-A53AF162C7E6}" dt="2024-10-23T03:50:28.160" v="3411" actId="1076"/>
          <ac:spMkLst>
            <pc:docMk/>
            <pc:sldMk cId="3846935639" sldId="265"/>
            <ac:spMk id="71" creationId="{C28161B4-E0C8-154B-1B94-6BAFD360758C}"/>
          </ac:spMkLst>
        </pc:spChg>
        <pc:spChg chg="mod">
          <ac:chgData name="Ahammad Fekri" userId="91c19dc96a9ccb59" providerId="LiveId" clId="{97DFCF68-EB12-496C-BFDF-A53AF162C7E6}" dt="2024-10-23T03:52:03.799" v="3420" actId="478"/>
          <ac:spMkLst>
            <pc:docMk/>
            <pc:sldMk cId="3846935639" sldId="265"/>
            <ac:spMk id="74" creationId="{8F81365D-25E9-05A5-8D81-FAD5BD569CE9}"/>
          </ac:spMkLst>
        </pc:spChg>
        <pc:spChg chg="mod">
          <ac:chgData name="Ahammad Fekri" userId="91c19dc96a9ccb59" providerId="LiveId" clId="{97DFCF68-EB12-496C-BFDF-A53AF162C7E6}" dt="2024-10-23T03:52:03.799" v="3420" actId="478"/>
          <ac:spMkLst>
            <pc:docMk/>
            <pc:sldMk cId="3846935639" sldId="265"/>
            <ac:spMk id="75" creationId="{C68C59A5-8673-6CCE-128D-35FE934E2374}"/>
          </ac:spMkLst>
        </pc:spChg>
        <pc:spChg chg="mod">
          <ac:chgData name="Ahammad Fekri" userId="91c19dc96a9ccb59" providerId="LiveId" clId="{97DFCF68-EB12-496C-BFDF-A53AF162C7E6}" dt="2024-10-23T03:52:03.799" v="3420" actId="478"/>
          <ac:spMkLst>
            <pc:docMk/>
            <pc:sldMk cId="3846935639" sldId="265"/>
            <ac:spMk id="76" creationId="{67F5EF82-56D9-8058-FDF7-A6762DDD2933}"/>
          </ac:spMkLst>
        </pc:spChg>
        <pc:spChg chg="mod">
          <ac:chgData name="Ahammad Fekri" userId="91c19dc96a9ccb59" providerId="LiveId" clId="{97DFCF68-EB12-496C-BFDF-A53AF162C7E6}" dt="2024-10-23T03:52:03.799" v="3420" actId="478"/>
          <ac:spMkLst>
            <pc:docMk/>
            <pc:sldMk cId="3846935639" sldId="265"/>
            <ac:spMk id="77" creationId="{E1A8837D-6C50-2C01-442D-2687C2D0D82F}"/>
          </ac:spMkLst>
        </pc:spChg>
        <pc:spChg chg="mod">
          <ac:chgData name="Ahammad Fekri" userId="91c19dc96a9ccb59" providerId="LiveId" clId="{97DFCF68-EB12-496C-BFDF-A53AF162C7E6}" dt="2024-10-23T03:50:50.728" v="3413" actId="1076"/>
          <ac:spMkLst>
            <pc:docMk/>
            <pc:sldMk cId="3846935639" sldId="265"/>
            <ac:spMk id="80" creationId="{708549E2-5D24-88AD-9E54-51AF23205BDA}"/>
          </ac:spMkLst>
        </pc:spChg>
        <pc:spChg chg="mod">
          <ac:chgData name="Ahammad Fekri" userId="91c19dc96a9ccb59" providerId="LiveId" clId="{97DFCF68-EB12-496C-BFDF-A53AF162C7E6}" dt="2024-10-23T03:50:50.728" v="3413" actId="1076"/>
          <ac:spMkLst>
            <pc:docMk/>
            <pc:sldMk cId="3846935639" sldId="265"/>
            <ac:spMk id="82" creationId="{8DB6A66F-0061-C0F7-79DB-783F0C84F9E6}"/>
          </ac:spMkLst>
        </pc:spChg>
        <pc:spChg chg="mod">
          <ac:chgData name="Ahammad Fekri" userId="91c19dc96a9ccb59" providerId="LiveId" clId="{97DFCF68-EB12-496C-BFDF-A53AF162C7E6}" dt="2024-10-23T03:50:50.728" v="3413" actId="1076"/>
          <ac:spMkLst>
            <pc:docMk/>
            <pc:sldMk cId="3846935639" sldId="265"/>
            <ac:spMk id="83" creationId="{C6DD635D-88F4-9AE7-A281-6C505696186A}"/>
          </ac:spMkLst>
        </pc:spChg>
        <pc:spChg chg="mod">
          <ac:chgData name="Ahammad Fekri" userId="91c19dc96a9ccb59" providerId="LiveId" clId="{97DFCF68-EB12-496C-BFDF-A53AF162C7E6}" dt="2024-10-23T03:50:50.728" v="3413" actId="1076"/>
          <ac:spMkLst>
            <pc:docMk/>
            <pc:sldMk cId="3846935639" sldId="265"/>
            <ac:spMk id="84" creationId="{A4C04DF5-1C6F-0561-757B-BE21EF805913}"/>
          </ac:spMkLst>
        </pc:spChg>
        <pc:spChg chg="mod">
          <ac:chgData name="Ahammad Fekri" userId="91c19dc96a9ccb59" providerId="LiveId" clId="{97DFCF68-EB12-496C-BFDF-A53AF162C7E6}" dt="2024-10-23T03:52:46.193" v="3427" actId="478"/>
          <ac:spMkLst>
            <pc:docMk/>
            <pc:sldMk cId="3846935639" sldId="265"/>
            <ac:spMk id="87" creationId="{7242A407-0920-1842-3391-17B18AB97D4F}"/>
          </ac:spMkLst>
        </pc:spChg>
        <pc:spChg chg="mod">
          <ac:chgData name="Ahammad Fekri" userId="91c19dc96a9ccb59" providerId="LiveId" clId="{97DFCF68-EB12-496C-BFDF-A53AF162C7E6}" dt="2024-10-23T03:52:46.193" v="3427" actId="478"/>
          <ac:spMkLst>
            <pc:docMk/>
            <pc:sldMk cId="3846935639" sldId="265"/>
            <ac:spMk id="88" creationId="{E7030690-BA42-E7D4-C7D3-2B7CAA12A16F}"/>
          </ac:spMkLst>
        </pc:spChg>
        <pc:spChg chg="mod">
          <ac:chgData name="Ahammad Fekri" userId="91c19dc96a9ccb59" providerId="LiveId" clId="{97DFCF68-EB12-496C-BFDF-A53AF162C7E6}" dt="2024-10-23T03:52:46.193" v="3427" actId="478"/>
          <ac:spMkLst>
            <pc:docMk/>
            <pc:sldMk cId="3846935639" sldId="265"/>
            <ac:spMk id="89" creationId="{F613856D-C2B9-61F3-ACD1-F461102F275C}"/>
          </ac:spMkLst>
        </pc:spChg>
        <pc:spChg chg="mod">
          <ac:chgData name="Ahammad Fekri" userId="91c19dc96a9ccb59" providerId="LiveId" clId="{97DFCF68-EB12-496C-BFDF-A53AF162C7E6}" dt="2024-10-23T03:52:46.193" v="3427" actId="478"/>
          <ac:spMkLst>
            <pc:docMk/>
            <pc:sldMk cId="3846935639" sldId="265"/>
            <ac:spMk id="90" creationId="{21706881-66DB-9F1C-DF8E-C1E7C11E4BF4}"/>
          </ac:spMkLst>
        </pc:spChg>
        <pc:grpChg chg="add del mod">
          <ac:chgData name="Ahammad Fekri" userId="91c19dc96a9ccb59" providerId="LiveId" clId="{97DFCF68-EB12-496C-BFDF-A53AF162C7E6}" dt="2024-10-23T03:48:40.426" v="3402" actId="478"/>
          <ac:grpSpMkLst>
            <pc:docMk/>
            <pc:sldMk cId="3846935639" sldId="265"/>
            <ac:grpSpMk id="10" creationId="{1794D618-67E0-B359-B24C-D5F4929A717D}"/>
          </ac:grpSpMkLst>
        </pc:grpChg>
        <pc:grpChg chg="mod">
          <ac:chgData name="Ahammad Fekri" userId="91c19dc96a9ccb59" providerId="LiveId" clId="{97DFCF68-EB12-496C-BFDF-A53AF162C7E6}" dt="2024-10-22T17:58:08.372" v="2818" actId="1076"/>
          <ac:grpSpMkLst>
            <pc:docMk/>
            <pc:sldMk cId="3846935639" sldId="265"/>
            <ac:grpSpMk id="12" creationId="{76020D06-6F8A-8A31-FA8E-0F7B74BCCD46}"/>
          </ac:grpSpMkLst>
        </pc:grpChg>
        <pc:grpChg chg="add del mod">
          <ac:chgData name="Ahammad Fekri" userId="91c19dc96a9ccb59" providerId="LiveId" clId="{97DFCF68-EB12-496C-BFDF-A53AF162C7E6}" dt="2024-10-23T03:48:40.426" v="3402" actId="478"/>
          <ac:grpSpMkLst>
            <pc:docMk/>
            <pc:sldMk cId="3846935639" sldId="265"/>
            <ac:grpSpMk id="18" creationId="{56A78106-81B3-3463-4C20-181D444C15A0}"/>
          </ac:grpSpMkLst>
        </pc:grpChg>
        <pc:grpChg chg="mod">
          <ac:chgData name="Ahammad Fekri" userId="91c19dc96a9ccb59" providerId="LiveId" clId="{97DFCF68-EB12-496C-BFDF-A53AF162C7E6}" dt="2024-10-22T17:58:08.372" v="2818" actId="1076"/>
          <ac:grpSpMkLst>
            <pc:docMk/>
            <pc:sldMk cId="3846935639" sldId="265"/>
            <ac:grpSpMk id="21" creationId="{A7B1FF6F-54D7-67DA-2DDD-BC7027DE6888}"/>
          </ac:grpSpMkLst>
        </pc:grpChg>
        <pc:grpChg chg="add del mod">
          <ac:chgData name="Ahammad Fekri" userId="91c19dc96a9ccb59" providerId="LiveId" clId="{97DFCF68-EB12-496C-BFDF-A53AF162C7E6}" dt="2024-10-23T03:48:40.426" v="3402" actId="478"/>
          <ac:grpSpMkLst>
            <pc:docMk/>
            <pc:sldMk cId="3846935639" sldId="265"/>
            <ac:grpSpMk id="26" creationId="{87952F2F-22CF-4980-EB03-A6E7758936B9}"/>
          </ac:grpSpMkLst>
        </pc:grpChg>
        <pc:grpChg chg="add del mod">
          <ac:chgData name="Ahammad Fekri" userId="91c19dc96a9ccb59" providerId="LiveId" clId="{97DFCF68-EB12-496C-BFDF-A53AF162C7E6}" dt="2024-10-23T03:48:40.426" v="3402" actId="478"/>
          <ac:grpSpMkLst>
            <pc:docMk/>
            <pc:sldMk cId="3846935639" sldId="265"/>
            <ac:grpSpMk id="32" creationId="{948074AE-E00C-C994-F9E3-97562F5D8E3F}"/>
          </ac:grpSpMkLst>
        </pc:grpChg>
        <pc:grpChg chg="add mod">
          <ac:chgData name="Ahammad Fekri" userId="91c19dc96a9ccb59" providerId="LiveId" clId="{97DFCF68-EB12-496C-BFDF-A53AF162C7E6}" dt="2024-10-23T03:50:56.608" v="3414" actId="14100"/>
          <ac:grpSpMkLst>
            <pc:docMk/>
            <pc:sldMk cId="3846935639" sldId="265"/>
            <ac:grpSpMk id="64" creationId="{D046D88C-38B7-FEBE-B0D4-5631ADB143BC}"/>
          </ac:grpSpMkLst>
        </pc:grpChg>
        <pc:grpChg chg="mod">
          <ac:chgData name="Ahammad Fekri" userId="91c19dc96a9ccb59" providerId="LiveId" clId="{97DFCF68-EB12-496C-BFDF-A53AF162C7E6}" dt="2024-10-23T03:50:28.160" v="3411" actId="1076"/>
          <ac:grpSpMkLst>
            <pc:docMk/>
            <pc:sldMk cId="3846935639" sldId="265"/>
            <ac:grpSpMk id="68" creationId="{E0EFF7D0-99ED-F9D2-7F6F-4D897D040FE7}"/>
          </ac:grpSpMkLst>
        </pc:grpChg>
        <pc:grpChg chg="add mod">
          <ac:chgData name="Ahammad Fekri" userId="91c19dc96a9ccb59" providerId="LiveId" clId="{97DFCF68-EB12-496C-BFDF-A53AF162C7E6}" dt="2024-10-23T03:52:03.799" v="3420" actId="478"/>
          <ac:grpSpMkLst>
            <pc:docMk/>
            <pc:sldMk cId="3846935639" sldId="265"/>
            <ac:grpSpMk id="73" creationId="{1DDCE070-6A12-8BFD-0677-B13D6AE54889}"/>
          </ac:grpSpMkLst>
        </pc:grpChg>
        <pc:grpChg chg="add mod">
          <ac:chgData name="Ahammad Fekri" userId="91c19dc96a9ccb59" providerId="LiveId" clId="{97DFCF68-EB12-496C-BFDF-A53AF162C7E6}" dt="2024-10-23T03:50:56.608" v="3414" actId="14100"/>
          <ac:grpSpMkLst>
            <pc:docMk/>
            <pc:sldMk cId="3846935639" sldId="265"/>
            <ac:grpSpMk id="79" creationId="{38EC25D7-BEC5-2D5C-66BA-1168C95FEA39}"/>
          </ac:grpSpMkLst>
        </pc:grpChg>
        <pc:grpChg chg="mod">
          <ac:chgData name="Ahammad Fekri" userId="91c19dc96a9ccb59" providerId="LiveId" clId="{97DFCF68-EB12-496C-BFDF-A53AF162C7E6}" dt="2024-10-23T03:50:50.728" v="3413" actId="1076"/>
          <ac:grpSpMkLst>
            <pc:docMk/>
            <pc:sldMk cId="3846935639" sldId="265"/>
            <ac:grpSpMk id="81" creationId="{48CD6B56-FDBC-69DF-5419-32299B28AB67}"/>
          </ac:grpSpMkLst>
        </pc:grpChg>
        <pc:grpChg chg="add mod">
          <ac:chgData name="Ahammad Fekri" userId="91c19dc96a9ccb59" providerId="LiveId" clId="{97DFCF68-EB12-496C-BFDF-A53AF162C7E6}" dt="2024-10-23T03:52:46.193" v="3427" actId="478"/>
          <ac:grpSpMkLst>
            <pc:docMk/>
            <pc:sldMk cId="3846935639" sldId="265"/>
            <ac:grpSpMk id="86" creationId="{084FCDBB-551D-80B7-3F76-35D206E3AB43}"/>
          </ac:grpSpMkLst>
        </pc:grpChg>
        <pc:picChg chg="del">
          <ac:chgData name="Ahammad Fekri" userId="91c19dc96a9ccb59" providerId="LiveId" clId="{97DFCF68-EB12-496C-BFDF-A53AF162C7E6}" dt="2024-10-22T17:51:40.115" v="2806" actId="478"/>
          <ac:picMkLst>
            <pc:docMk/>
            <pc:sldMk cId="3846935639" sldId="265"/>
            <ac:picMk id="9" creationId="{42581710-9ADB-CFE1-6871-9734C14DA38A}"/>
          </ac:picMkLst>
        </pc:picChg>
        <pc:picChg chg="del mod">
          <ac:chgData name="Ahammad Fekri" userId="91c19dc96a9ccb59" providerId="LiveId" clId="{97DFCF68-EB12-496C-BFDF-A53AF162C7E6}" dt="2024-10-22T18:05:08.443" v="2980" actId="478"/>
          <ac:picMkLst>
            <pc:docMk/>
            <pc:sldMk cId="3846935639" sldId="265"/>
            <ac:picMk id="17" creationId="{C07054CD-F873-AC26-52E1-797ABBB1E88A}"/>
          </ac:picMkLst>
        </pc:picChg>
        <pc:picChg chg="del mod">
          <ac:chgData name="Ahammad Fekri" userId="91c19dc96a9ccb59" providerId="LiveId" clId="{97DFCF68-EB12-496C-BFDF-A53AF162C7E6}" dt="2024-10-22T18:21:38.103" v="3070" actId="478"/>
          <ac:picMkLst>
            <pc:docMk/>
            <pc:sldMk cId="3846935639" sldId="265"/>
            <ac:picMk id="25" creationId="{C33AA600-B570-3614-3172-9CC8613E7F82}"/>
          </ac:picMkLst>
        </pc:picChg>
        <pc:picChg chg="del mod">
          <ac:chgData name="Ahammad Fekri" userId="91c19dc96a9ccb59" providerId="LiveId" clId="{97DFCF68-EB12-496C-BFDF-A53AF162C7E6}" dt="2024-10-22T18:23:54.605" v="3091" actId="478"/>
          <ac:picMkLst>
            <pc:docMk/>
            <pc:sldMk cId="3846935639" sldId="265"/>
            <ac:picMk id="31" creationId="{8B5D7E3A-37D4-7901-9EA1-17D588609479}"/>
          </ac:picMkLst>
        </pc:picChg>
        <pc:picChg chg="del mod">
          <ac:chgData name="Ahammad Fekri" userId="91c19dc96a9ccb59" providerId="LiveId" clId="{97DFCF68-EB12-496C-BFDF-A53AF162C7E6}" dt="2024-10-22T18:15:01.046" v="3029" actId="478"/>
          <ac:picMkLst>
            <pc:docMk/>
            <pc:sldMk cId="3846935639" sldId="265"/>
            <ac:picMk id="37" creationId="{789FE950-08FA-5505-6EB4-245CFE2854C1}"/>
          </ac:picMkLst>
        </pc:picChg>
        <pc:picChg chg="add del mod">
          <ac:chgData name="Ahammad Fekri" userId="91c19dc96a9ccb59" providerId="LiveId" clId="{97DFCF68-EB12-496C-BFDF-A53AF162C7E6}" dt="2024-10-22T18:08:29.290" v="3009" actId="478"/>
          <ac:picMkLst>
            <pc:docMk/>
            <pc:sldMk cId="3846935639" sldId="265"/>
            <ac:picMk id="39" creationId="{AF3B3348-4ACF-6227-C4F9-899D7E198D15}"/>
          </ac:picMkLst>
        </pc:picChg>
        <pc:picChg chg="add del mod">
          <ac:chgData name="Ahammad Fekri" userId="91c19dc96a9ccb59" providerId="LiveId" clId="{97DFCF68-EB12-496C-BFDF-A53AF162C7E6}" dt="2024-10-22T18:10:22.431" v="3014" actId="478"/>
          <ac:picMkLst>
            <pc:docMk/>
            <pc:sldMk cId="3846935639" sldId="265"/>
            <ac:picMk id="41" creationId="{8D9FA4B5-EA31-17DD-E8AE-147D53B05D07}"/>
          </ac:picMkLst>
        </pc:picChg>
        <pc:picChg chg="add del mod">
          <ac:chgData name="Ahammad Fekri" userId="91c19dc96a9ccb59" providerId="LiveId" clId="{97DFCF68-EB12-496C-BFDF-A53AF162C7E6}" dt="2024-10-23T03:48:46.921" v="3404" actId="478"/>
          <ac:picMkLst>
            <pc:docMk/>
            <pc:sldMk cId="3846935639" sldId="265"/>
            <ac:picMk id="43" creationId="{F69B19F9-EB73-78A3-D93D-697C07BC3554}"/>
          </ac:picMkLst>
        </pc:picChg>
        <pc:picChg chg="add del mod modCrop">
          <ac:chgData name="Ahammad Fekri" userId="91c19dc96a9ccb59" providerId="LiveId" clId="{97DFCF68-EB12-496C-BFDF-A53AF162C7E6}" dt="2024-10-23T03:48:47.561" v="3405" actId="478"/>
          <ac:picMkLst>
            <pc:docMk/>
            <pc:sldMk cId="3846935639" sldId="265"/>
            <ac:picMk id="45" creationId="{F27CE7EB-2EF1-E898-E57F-9E81E5B705E5}"/>
          </ac:picMkLst>
        </pc:picChg>
        <pc:picChg chg="add del mod">
          <ac:chgData name="Ahammad Fekri" userId="91c19dc96a9ccb59" providerId="LiveId" clId="{97DFCF68-EB12-496C-BFDF-A53AF162C7E6}" dt="2024-10-22T18:18:29.667" v="3069" actId="478"/>
          <ac:picMkLst>
            <pc:docMk/>
            <pc:sldMk cId="3846935639" sldId="265"/>
            <ac:picMk id="46" creationId="{16884A6D-4F33-7907-55A3-6A1B00D5602F}"/>
          </ac:picMkLst>
        </pc:picChg>
        <pc:picChg chg="add del mod">
          <ac:chgData name="Ahammad Fekri" userId="91c19dc96a9ccb59" providerId="LiveId" clId="{97DFCF68-EB12-496C-BFDF-A53AF162C7E6}" dt="2024-10-23T03:48:45.727" v="3403" actId="478"/>
          <ac:picMkLst>
            <pc:docMk/>
            <pc:sldMk cId="3846935639" sldId="265"/>
            <ac:picMk id="48" creationId="{FB2860EA-6228-8DA1-218B-A240C717853D}"/>
          </ac:picMkLst>
        </pc:picChg>
        <pc:picChg chg="add del mod">
          <ac:chgData name="Ahammad Fekri" userId="91c19dc96a9ccb59" providerId="LiveId" clId="{97DFCF68-EB12-496C-BFDF-A53AF162C7E6}" dt="2024-10-22T18:24:05.835" v="3099" actId="478"/>
          <ac:picMkLst>
            <pc:docMk/>
            <pc:sldMk cId="3846935639" sldId="265"/>
            <ac:picMk id="50" creationId="{12E0F4EE-7C7A-FC32-4B7E-B5F1314C81A0}"/>
          </ac:picMkLst>
        </pc:picChg>
        <pc:picChg chg="add del mod">
          <ac:chgData name="Ahammad Fekri" userId="91c19dc96a9ccb59" providerId="LiveId" clId="{97DFCF68-EB12-496C-BFDF-A53AF162C7E6}" dt="2024-10-22T18:28:43.326" v="3111" actId="478"/>
          <ac:picMkLst>
            <pc:docMk/>
            <pc:sldMk cId="3846935639" sldId="265"/>
            <ac:picMk id="52" creationId="{FD802A89-AE26-72E8-C12D-83120D884B40}"/>
          </ac:picMkLst>
        </pc:picChg>
        <pc:picChg chg="add del mod modCrop">
          <ac:chgData name="Ahammad Fekri" userId="91c19dc96a9ccb59" providerId="LiveId" clId="{97DFCF68-EB12-496C-BFDF-A53AF162C7E6}" dt="2024-10-23T03:48:48.178" v="3406" actId="478"/>
          <ac:picMkLst>
            <pc:docMk/>
            <pc:sldMk cId="3846935639" sldId="265"/>
            <ac:picMk id="60" creationId="{8B07157F-1F69-8C5F-202B-BDA3467B2886}"/>
          </ac:picMkLst>
        </pc:picChg>
        <pc:picChg chg="del mod">
          <ac:chgData name="Ahammad Fekri" userId="91c19dc96a9ccb59" providerId="LiveId" clId="{97DFCF68-EB12-496C-BFDF-A53AF162C7E6}" dt="2024-10-23T03:51:37.653" v="3416" actId="478"/>
          <ac:picMkLst>
            <pc:docMk/>
            <pc:sldMk cId="3846935639" sldId="265"/>
            <ac:picMk id="72" creationId="{8AA7AD01-9BC8-372D-79C9-1E13AF464A62}"/>
          </ac:picMkLst>
        </pc:picChg>
        <pc:picChg chg="del mod">
          <ac:chgData name="Ahammad Fekri" userId="91c19dc96a9ccb59" providerId="LiveId" clId="{97DFCF68-EB12-496C-BFDF-A53AF162C7E6}" dt="2024-10-23T03:52:03.799" v="3420" actId="478"/>
          <ac:picMkLst>
            <pc:docMk/>
            <pc:sldMk cId="3846935639" sldId="265"/>
            <ac:picMk id="78" creationId="{0993CF6C-4678-ED68-6F4B-0F21DA712C2B}"/>
          </ac:picMkLst>
        </pc:picChg>
        <pc:picChg chg="del mod">
          <ac:chgData name="Ahammad Fekri" userId="91c19dc96a9ccb59" providerId="LiveId" clId="{97DFCF68-EB12-496C-BFDF-A53AF162C7E6}" dt="2024-10-23T03:52:30.126" v="3424" actId="478"/>
          <ac:picMkLst>
            <pc:docMk/>
            <pc:sldMk cId="3846935639" sldId="265"/>
            <ac:picMk id="85" creationId="{2D7CA226-95D8-3B46-984A-6FA3B2646A03}"/>
          </ac:picMkLst>
        </pc:picChg>
        <pc:picChg chg="del mod">
          <ac:chgData name="Ahammad Fekri" userId="91c19dc96a9ccb59" providerId="LiveId" clId="{97DFCF68-EB12-496C-BFDF-A53AF162C7E6}" dt="2024-10-23T03:52:46.193" v="3427" actId="478"/>
          <ac:picMkLst>
            <pc:docMk/>
            <pc:sldMk cId="3846935639" sldId="265"/>
            <ac:picMk id="91" creationId="{3978F49E-3254-12B5-85AF-11D3217AB942}"/>
          </ac:picMkLst>
        </pc:picChg>
        <pc:picChg chg="add mod">
          <ac:chgData name="Ahammad Fekri" userId="91c19dc96a9ccb59" providerId="LiveId" clId="{97DFCF68-EB12-496C-BFDF-A53AF162C7E6}" dt="2024-10-23T03:51:54.232" v="3419" actId="1076"/>
          <ac:picMkLst>
            <pc:docMk/>
            <pc:sldMk cId="3846935639" sldId="265"/>
            <ac:picMk id="92" creationId="{CCEE59A2-CCE6-DCEB-72EF-8FCF7C367F81}"/>
          </ac:picMkLst>
        </pc:picChg>
        <pc:picChg chg="add mod">
          <ac:chgData name="Ahammad Fekri" userId="91c19dc96a9ccb59" providerId="LiveId" clId="{97DFCF68-EB12-496C-BFDF-A53AF162C7E6}" dt="2024-10-23T03:52:12.659" v="3423" actId="1076"/>
          <ac:picMkLst>
            <pc:docMk/>
            <pc:sldMk cId="3846935639" sldId="265"/>
            <ac:picMk id="93" creationId="{048F3084-ADAA-8B19-5055-DF1924CDA4E8}"/>
          </ac:picMkLst>
        </pc:picChg>
        <pc:picChg chg="add mod">
          <ac:chgData name="Ahammad Fekri" userId="91c19dc96a9ccb59" providerId="LiveId" clId="{97DFCF68-EB12-496C-BFDF-A53AF162C7E6}" dt="2024-10-23T03:52:35.625" v="3426" actId="1076"/>
          <ac:picMkLst>
            <pc:docMk/>
            <pc:sldMk cId="3846935639" sldId="265"/>
            <ac:picMk id="94" creationId="{6D883114-BCC5-A2B0-F4AD-A2B37A4AB431}"/>
          </ac:picMkLst>
        </pc:picChg>
        <pc:picChg chg="add mod">
          <ac:chgData name="Ahammad Fekri" userId="91c19dc96a9ccb59" providerId="LiveId" clId="{97DFCF68-EB12-496C-BFDF-A53AF162C7E6}" dt="2024-10-23T03:52:51.915" v="3430" actId="1076"/>
          <ac:picMkLst>
            <pc:docMk/>
            <pc:sldMk cId="3846935639" sldId="265"/>
            <ac:picMk id="95" creationId="{629C9D8A-313A-0E08-6537-30CF31F411B8}"/>
          </ac:picMkLst>
        </pc:picChg>
      </pc:sldChg>
      <pc:sldChg chg="addSp delSp modSp add mod addAnim delAnim">
        <pc:chgData name="Ahammad Fekri" userId="91c19dc96a9ccb59" providerId="LiveId" clId="{97DFCF68-EB12-496C-BFDF-A53AF162C7E6}" dt="2024-10-24T05:31:06.084" v="10941" actId="14100"/>
        <pc:sldMkLst>
          <pc:docMk/>
          <pc:sldMk cId="1014232646" sldId="266"/>
        </pc:sldMkLst>
        <pc:spChg chg="mod">
          <ac:chgData name="Ahammad Fekri" userId="91c19dc96a9ccb59" providerId="LiveId" clId="{97DFCF68-EB12-496C-BFDF-A53AF162C7E6}" dt="2024-10-24T05:17:45.055" v="10875"/>
          <ac:spMkLst>
            <pc:docMk/>
            <pc:sldMk cId="1014232646" sldId="266"/>
            <ac:spMk id="6" creationId="{6326B64C-C860-CA9D-B801-DC235073E277}"/>
          </ac:spMkLst>
        </pc:spChg>
        <pc:spChg chg="mod">
          <ac:chgData name="Ahammad Fekri" userId="91c19dc96a9ccb59" providerId="LiveId" clId="{97DFCF68-EB12-496C-BFDF-A53AF162C7E6}" dt="2024-10-23T04:31:49.629" v="3443" actId="20577"/>
          <ac:spMkLst>
            <pc:docMk/>
            <pc:sldMk cId="1014232646" sldId="266"/>
            <ac:spMk id="7" creationId="{2B2456C2-1923-D832-1D9A-BE3A94129BC5}"/>
          </ac:spMkLst>
        </pc:spChg>
        <pc:spChg chg="mod">
          <ac:chgData name="Ahammad Fekri" userId="91c19dc96a9ccb59" providerId="LiveId" clId="{97DFCF68-EB12-496C-BFDF-A53AF162C7E6}" dt="2024-10-24T05:17:45.055" v="10875"/>
          <ac:spMkLst>
            <pc:docMk/>
            <pc:sldMk cId="1014232646" sldId="266"/>
            <ac:spMk id="17" creationId="{287479B6-0072-3048-8236-2EB9AF1DE995}"/>
          </ac:spMkLst>
        </pc:spChg>
        <pc:spChg chg="mod">
          <ac:chgData name="Ahammad Fekri" userId="91c19dc96a9ccb59" providerId="LiveId" clId="{97DFCF68-EB12-496C-BFDF-A53AF162C7E6}" dt="2024-10-24T05:17:45.055" v="10875"/>
          <ac:spMkLst>
            <pc:docMk/>
            <pc:sldMk cId="1014232646" sldId="266"/>
            <ac:spMk id="20" creationId="{AA760B1D-F7B6-DA65-B81D-8B6E4400F178}"/>
          </ac:spMkLst>
        </pc:spChg>
        <pc:spChg chg="mod">
          <ac:chgData name="Ahammad Fekri" userId="91c19dc96a9ccb59" providerId="LiveId" clId="{97DFCF68-EB12-496C-BFDF-A53AF162C7E6}" dt="2024-10-24T05:17:45.055" v="10875"/>
          <ac:spMkLst>
            <pc:docMk/>
            <pc:sldMk cId="1014232646" sldId="266"/>
            <ac:spMk id="25" creationId="{4600A6B1-5ECB-1446-6FC4-6A2842760198}"/>
          </ac:spMkLst>
        </pc:spChg>
        <pc:spChg chg="add del">
          <ac:chgData name="Ahammad Fekri" userId="91c19dc96a9ccb59" providerId="LiveId" clId="{97DFCF68-EB12-496C-BFDF-A53AF162C7E6}" dt="2024-10-23T03:43:57.474" v="3335" actId="478"/>
          <ac:spMkLst>
            <pc:docMk/>
            <pc:sldMk cId="1014232646" sldId="266"/>
            <ac:spMk id="28" creationId="{1CF83589-F5A9-EF0E-5C38-DCF16ECB60EE}"/>
          </ac:spMkLst>
        </pc:spChg>
        <pc:spChg chg="mod">
          <ac:chgData name="Ahammad Fekri" userId="91c19dc96a9ccb59" providerId="LiveId" clId="{97DFCF68-EB12-496C-BFDF-A53AF162C7E6}" dt="2024-10-24T05:17:45.055" v="10875"/>
          <ac:spMkLst>
            <pc:docMk/>
            <pc:sldMk cId="1014232646" sldId="266"/>
            <ac:spMk id="31" creationId="{6AA3A256-527A-FD31-6372-561388845E4A}"/>
          </ac:spMkLst>
        </pc:spChg>
        <pc:spChg chg="mod">
          <ac:chgData name="Ahammad Fekri" userId="91c19dc96a9ccb59" providerId="LiveId" clId="{97DFCF68-EB12-496C-BFDF-A53AF162C7E6}" dt="2024-10-24T05:17:45.055" v="10875"/>
          <ac:spMkLst>
            <pc:docMk/>
            <pc:sldMk cId="1014232646" sldId="266"/>
            <ac:spMk id="37" creationId="{C16D89DC-F8CD-26D7-3A6C-CD61A381C5E1}"/>
          </ac:spMkLst>
        </pc:spChg>
        <pc:spChg chg="mod">
          <ac:chgData name="Ahammad Fekri" userId="91c19dc96a9ccb59" providerId="LiveId" clId="{97DFCF68-EB12-496C-BFDF-A53AF162C7E6}" dt="2024-10-24T05:17:45.055" v="10875"/>
          <ac:spMkLst>
            <pc:docMk/>
            <pc:sldMk cId="1014232646" sldId="266"/>
            <ac:spMk id="38" creationId="{49B8D515-3E4A-3AD3-B781-8D6BBB892AA8}"/>
          </ac:spMkLst>
        </pc:spChg>
        <pc:spChg chg="mod">
          <ac:chgData name="Ahammad Fekri" userId="91c19dc96a9ccb59" providerId="LiveId" clId="{97DFCF68-EB12-496C-BFDF-A53AF162C7E6}" dt="2024-10-24T05:17:45.055" v="10875"/>
          <ac:spMkLst>
            <pc:docMk/>
            <pc:sldMk cId="1014232646" sldId="266"/>
            <ac:spMk id="39" creationId="{EAE1A7F4-26F9-4B2D-9F1C-94B11ADBFE1D}"/>
          </ac:spMkLst>
        </pc:spChg>
        <pc:spChg chg="mod">
          <ac:chgData name="Ahammad Fekri" userId="91c19dc96a9ccb59" providerId="LiveId" clId="{97DFCF68-EB12-496C-BFDF-A53AF162C7E6}" dt="2024-10-24T05:17:45.055" v="10875"/>
          <ac:spMkLst>
            <pc:docMk/>
            <pc:sldMk cId="1014232646" sldId="266"/>
            <ac:spMk id="40" creationId="{A0A0E683-8FFE-A611-D9BC-90D26601CE6B}"/>
          </ac:spMkLst>
        </pc:spChg>
        <pc:spChg chg="mod">
          <ac:chgData name="Ahammad Fekri" userId="91c19dc96a9ccb59" providerId="LiveId" clId="{97DFCF68-EB12-496C-BFDF-A53AF162C7E6}" dt="2024-10-24T05:17:45.055" v="10875"/>
          <ac:spMkLst>
            <pc:docMk/>
            <pc:sldMk cId="1014232646" sldId="266"/>
            <ac:spMk id="41" creationId="{4D2B2B1C-D5CD-0289-47B1-7BC65264FD19}"/>
          </ac:spMkLst>
        </pc:spChg>
        <pc:spChg chg="mod">
          <ac:chgData name="Ahammad Fekri" userId="91c19dc96a9ccb59" providerId="LiveId" clId="{97DFCF68-EB12-496C-BFDF-A53AF162C7E6}" dt="2024-10-24T05:17:45.055" v="10875"/>
          <ac:spMkLst>
            <pc:docMk/>
            <pc:sldMk cId="1014232646" sldId="266"/>
            <ac:spMk id="42" creationId="{2293643A-480C-09B5-52F7-881782870DDA}"/>
          </ac:spMkLst>
        </pc:spChg>
        <pc:spChg chg="mod">
          <ac:chgData name="Ahammad Fekri" userId="91c19dc96a9ccb59" providerId="LiveId" clId="{97DFCF68-EB12-496C-BFDF-A53AF162C7E6}" dt="2024-10-24T05:17:45.055" v="10875"/>
          <ac:spMkLst>
            <pc:docMk/>
            <pc:sldMk cId="1014232646" sldId="266"/>
            <ac:spMk id="44" creationId="{446DF50E-1DB1-A5CE-8434-8C3A7BA8D52F}"/>
          </ac:spMkLst>
        </pc:spChg>
        <pc:spChg chg="mod">
          <ac:chgData name="Ahammad Fekri" userId="91c19dc96a9ccb59" providerId="LiveId" clId="{97DFCF68-EB12-496C-BFDF-A53AF162C7E6}" dt="2024-10-24T05:17:45.055" v="10875"/>
          <ac:spMkLst>
            <pc:docMk/>
            <pc:sldMk cId="1014232646" sldId="266"/>
            <ac:spMk id="46" creationId="{13E40AD9-04EB-2367-3A7F-56258EB0E225}"/>
          </ac:spMkLst>
        </pc:spChg>
        <pc:spChg chg="mod">
          <ac:chgData name="Ahammad Fekri" userId="91c19dc96a9ccb59" providerId="LiveId" clId="{97DFCF68-EB12-496C-BFDF-A53AF162C7E6}" dt="2024-10-24T05:17:45.055" v="10875"/>
          <ac:spMkLst>
            <pc:docMk/>
            <pc:sldMk cId="1014232646" sldId="266"/>
            <ac:spMk id="47" creationId="{CAFB8F7D-6055-D676-18EC-E57AD208FD7D}"/>
          </ac:spMkLst>
        </pc:spChg>
        <pc:spChg chg="mod">
          <ac:chgData name="Ahammad Fekri" userId="91c19dc96a9ccb59" providerId="LiveId" clId="{97DFCF68-EB12-496C-BFDF-A53AF162C7E6}" dt="2024-10-24T05:17:52.939" v="10877"/>
          <ac:spMkLst>
            <pc:docMk/>
            <pc:sldMk cId="1014232646" sldId="266"/>
            <ac:spMk id="50" creationId="{8A83D944-A6FF-6896-9617-2053E915A025}"/>
          </ac:spMkLst>
        </pc:spChg>
        <pc:spChg chg="mod">
          <ac:chgData name="Ahammad Fekri" userId="91c19dc96a9ccb59" providerId="LiveId" clId="{97DFCF68-EB12-496C-BFDF-A53AF162C7E6}" dt="2024-10-24T05:17:52.939" v="10877"/>
          <ac:spMkLst>
            <pc:docMk/>
            <pc:sldMk cId="1014232646" sldId="266"/>
            <ac:spMk id="53" creationId="{8FDA2D90-3A4D-EB57-1E14-5DF89D5AFE30}"/>
          </ac:spMkLst>
        </pc:spChg>
        <pc:spChg chg="mod">
          <ac:chgData name="Ahammad Fekri" userId="91c19dc96a9ccb59" providerId="LiveId" clId="{97DFCF68-EB12-496C-BFDF-A53AF162C7E6}" dt="2024-10-24T05:17:52.939" v="10877"/>
          <ac:spMkLst>
            <pc:docMk/>
            <pc:sldMk cId="1014232646" sldId="266"/>
            <ac:spMk id="64" creationId="{FD64A4D1-29EC-72CF-024F-54CB2DA2C08D}"/>
          </ac:spMkLst>
        </pc:spChg>
        <pc:spChg chg="mod">
          <ac:chgData name="Ahammad Fekri" userId="91c19dc96a9ccb59" providerId="LiveId" clId="{97DFCF68-EB12-496C-BFDF-A53AF162C7E6}" dt="2024-10-24T05:17:52.939" v="10877"/>
          <ac:spMkLst>
            <pc:docMk/>
            <pc:sldMk cId="1014232646" sldId="266"/>
            <ac:spMk id="65" creationId="{1E255C29-3AEE-4D30-7549-E920E0EF8C5B}"/>
          </ac:spMkLst>
        </pc:spChg>
        <pc:spChg chg="mod">
          <ac:chgData name="Ahammad Fekri" userId="91c19dc96a9ccb59" providerId="LiveId" clId="{97DFCF68-EB12-496C-BFDF-A53AF162C7E6}" dt="2024-10-24T05:17:52.939" v="10877"/>
          <ac:spMkLst>
            <pc:docMk/>
            <pc:sldMk cId="1014232646" sldId="266"/>
            <ac:spMk id="68" creationId="{1D253023-F291-C507-C0B2-3A2302F4A0F2}"/>
          </ac:spMkLst>
        </pc:spChg>
        <pc:spChg chg="mod">
          <ac:chgData name="Ahammad Fekri" userId="91c19dc96a9ccb59" providerId="LiveId" clId="{97DFCF68-EB12-496C-BFDF-A53AF162C7E6}" dt="2024-10-24T05:17:52.939" v="10877"/>
          <ac:spMkLst>
            <pc:docMk/>
            <pc:sldMk cId="1014232646" sldId="266"/>
            <ac:spMk id="69" creationId="{84312ED3-4E31-A80B-670F-7C823ACAAF1C}"/>
          </ac:spMkLst>
        </pc:spChg>
        <pc:spChg chg="mod">
          <ac:chgData name="Ahammad Fekri" userId="91c19dc96a9ccb59" providerId="LiveId" clId="{97DFCF68-EB12-496C-BFDF-A53AF162C7E6}" dt="2024-10-24T05:17:52.939" v="10877"/>
          <ac:spMkLst>
            <pc:docMk/>
            <pc:sldMk cId="1014232646" sldId="266"/>
            <ac:spMk id="70" creationId="{BDEB3B5C-52BE-AEF7-B501-01ECE32AF8B2}"/>
          </ac:spMkLst>
        </pc:spChg>
        <pc:spChg chg="mod">
          <ac:chgData name="Ahammad Fekri" userId="91c19dc96a9ccb59" providerId="LiveId" clId="{97DFCF68-EB12-496C-BFDF-A53AF162C7E6}" dt="2024-10-24T05:17:52.939" v="10877"/>
          <ac:spMkLst>
            <pc:docMk/>
            <pc:sldMk cId="1014232646" sldId="266"/>
            <ac:spMk id="71" creationId="{7A917622-C796-B871-F2BA-AB309075C3EE}"/>
          </ac:spMkLst>
        </pc:spChg>
        <pc:spChg chg="mod">
          <ac:chgData name="Ahammad Fekri" userId="91c19dc96a9ccb59" providerId="LiveId" clId="{97DFCF68-EB12-496C-BFDF-A53AF162C7E6}" dt="2024-10-24T05:17:52.939" v="10877"/>
          <ac:spMkLst>
            <pc:docMk/>
            <pc:sldMk cId="1014232646" sldId="266"/>
            <ac:spMk id="72" creationId="{E7E61450-3134-FCDC-BE00-DED02F36054E}"/>
          </ac:spMkLst>
        </pc:spChg>
        <pc:spChg chg="mod">
          <ac:chgData name="Ahammad Fekri" userId="91c19dc96a9ccb59" providerId="LiveId" clId="{97DFCF68-EB12-496C-BFDF-A53AF162C7E6}" dt="2024-10-24T05:17:52.939" v="10877"/>
          <ac:spMkLst>
            <pc:docMk/>
            <pc:sldMk cId="1014232646" sldId="266"/>
            <ac:spMk id="73" creationId="{CC52E956-786F-0A15-89AE-962F94973E50}"/>
          </ac:spMkLst>
        </pc:spChg>
        <pc:spChg chg="mod">
          <ac:chgData name="Ahammad Fekri" userId="91c19dc96a9ccb59" providerId="LiveId" clId="{97DFCF68-EB12-496C-BFDF-A53AF162C7E6}" dt="2024-10-24T05:18:20.511" v="10880" actId="207"/>
          <ac:spMkLst>
            <pc:docMk/>
            <pc:sldMk cId="1014232646" sldId="266"/>
            <ac:spMk id="74" creationId="{9DDCD29E-E779-A47C-907D-1DE32B3DB765}"/>
          </ac:spMkLst>
        </pc:spChg>
        <pc:spChg chg="mod">
          <ac:chgData name="Ahammad Fekri" userId="91c19dc96a9ccb59" providerId="LiveId" clId="{97DFCF68-EB12-496C-BFDF-A53AF162C7E6}" dt="2024-10-24T05:18:25.699" v="10881" actId="207"/>
          <ac:spMkLst>
            <pc:docMk/>
            <pc:sldMk cId="1014232646" sldId="266"/>
            <ac:spMk id="75" creationId="{622633F7-5F2E-FAFE-2BBD-E4F629073415}"/>
          </ac:spMkLst>
        </pc:spChg>
        <pc:spChg chg="mod">
          <ac:chgData name="Ahammad Fekri" userId="91c19dc96a9ccb59" providerId="LiveId" clId="{97DFCF68-EB12-496C-BFDF-A53AF162C7E6}" dt="2024-10-24T05:17:52.939" v="10877"/>
          <ac:spMkLst>
            <pc:docMk/>
            <pc:sldMk cId="1014232646" sldId="266"/>
            <ac:spMk id="76" creationId="{7B6BC8DF-980C-961F-8D8E-9D48BCF48E0D}"/>
          </ac:spMkLst>
        </pc:spChg>
        <pc:spChg chg="mod">
          <ac:chgData name="Ahammad Fekri" userId="91c19dc96a9ccb59" providerId="LiveId" clId="{97DFCF68-EB12-496C-BFDF-A53AF162C7E6}" dt="2024-10-24T05:17:52.939" v="10877"/>
          <ac:spMkLst>
            <pc:docMk/>
            <pc:sldMk cId="1014232646" sldId="266"/>
            <ac:spMk id="77" creationId="{F3837EC5-317A-7420-8D6E-EE3972DB55CC}"/>
          </ac:spMkLst>
        </pc:spChg>
        <pc:spChg chg="add mod">
          <ac:chgData name="Ahammad Fekri" userId="91c19dc96a9ccb59" providerId="LiveId" clId="{97DFCF68-EB12-496C-BFDF-A53AF162C7E6}" dt="2024-10-24T05:31:06.084" v="10941" actId="14100"/>
          <ac:spMkLst>
            <pc:docMk/>
            <pc:sldMk cId="1014232646" sldId="266"/>
            <ac:spMk id="79" creationId="{351ACCA6-4AFC-01D5-0593-1DEA7001F768}"/>
          </ac:spMkLst>
        </pc:spChg>
        <pc:grpChg chg="del">
          <ac:chgData name="Ahammad Fekri" userId="91c19dc96a9ccb59" providerId="LiveId" clId="{97DFCF68-EB12-496C-BFDF-A53AF162C7E6}" dt="2024-10-24T05:17:52.009" v="10876" actId="478"/>
          <ac:grpSpMkLst>
            <pc:docMk/>
            <pc:sldMk cId="1014232646" sldId="266"/>
            <ac:grpSpMk id="3" creationId="{6416FB01-C583-7596-8205-D69B12314FC5}"/>
          </ac:grpSpMkLst>
        </pc:grpChg>
        <pc:grpChg chg="add mod">
          <ac:chgData name="Ahammad Fekri" userId="91c19dc96a9ccb59" providerId="LiveId" clId="{97DFCF68-EB12-496C-BFDF-A53AF162C7E6}" dt="2024-10-24T05:17:45.055" v="10875"/>
          <ac:grpSpMkLst>
            <pc:docMk/>
            <pc:sldMk cId="1014232646" sldId="266"/>
            <ac:grpSpMk id="4" creationId="{873563A7-CD6B-59E7-67E6-FB84AC48F4FE}"/>
          </ac:grpSpMkLst>
        </pc:grpChg>
        <pc:grpChg chg="mod">
          <ac:chgData name="Ahammad Fekri" userId="91c19dc96a9ccb59" providerId="LiveId" clId="{97DFCF68-EB12-496C-BFDF-A53AF162C7E6}" dt="2024-10-24T05:17:45.055" v="10875"/>
          <ac:grpSpMkLst>
            <pc:docMk/>
            <pc:sldMk cId="1014232646" sldId="266"/>
            <ac:grpSpMk id="9" creationId="{FAB7B4EE-179B-68CA-3421-A1A60283BC13}"/>
          </ac:grpSpMkLst>
        </pc:grpChg>
        <pc:grpChg chg="add del">
          <ac:chgData name="Ahammad Fekri" userId="91c19dc96a9ccb59" providerId="LiveId" clId="{97DFCF68-EB12-496C-BFDF-A53AF162C7E6}" dt="2024-10-23T03:43:58.940" v="3341" actId="478"/>
          <ac:grpSpMkLst>
            <pc:docMk/>
            <pc:sldMk cId="1014232646" sldId="266"/>
            <ac:grpSpMk id="10" creationId="{71369C19-7C2C-5351-0751-3274A0587A96}"/>
          </ac:grpSpMkLst>
        </pc:grpChg>
        <pc:grpChg chg="mod">
          <ac:chgData name="Ahammad Fekri" userId="91c19dc96a9ccb59" providerId="LiveId" clId="{97DFCF68-EB12-496C-BFDF-A53AF162C7E6}" dt="2024-10-24T05:17:45.055" v="10875"/>
          <ac:grpSpMkLst>
            <pc:docMk/>
            <pc:sldMk cId="1014232646" sldId="266"/>
            <ac:grpSpMk id="15" creationId="{080293EC-AC5A-25C0-7903-A73B04E8541F}"/>
          </ac:grpSpMkLst>
        </pc:grpChg>
        <pc:grpChg chg="add del">
          <ac:chgData name="Ahammad Fekri" userId="91c19dc96a9ccb59" providerId="LiveId" clId="{97DFCF68-EB12-496C-BFDF-A53AF162C7E6}" dt="2024-10-23T03:43:58.691" v="3340" actId="478"/>
          <ac:grpSpMkLst>
            <pc:docMk/>
            <pc:sldMk cId="1014232646" sldId="266"/>
            <ac:grpSpMk id="18" creationId="{2F95E7F9-7241-3E2A-66EF-3B4309AEBB16}"/>
          </ac:grpSpMkLst>
        </pc:grpChg>
        <pc:grpChg chg="add del">
          <ac:chgData name="Ahammad Fekri" userId="91c19dc96a9ccb59" providerId="LiveId" clId="{97DFCF68-EB12-496C-BFDF-A53AF162C7E6}" dt="2024-10-23T03:43:57.011" v="3333" actId="478"/>
          <ac:grpSpMkLst>
            <pc:docMk/>
            <pc:sldMk cId="1014232646" sldId="266"/>
            <ac:grpSpMk id="26" creationId="{4282AC5D-3F92-FFCF-5F96-FDD15E168C5C}"/>
          </ac:grpSpMkLst>
        </pc:grpChg>
        <pc:grpChg chg="add del">
          <ac:chgData name="Ahammad Fekri" userId="91c19dc96a9ccb59" providerId="LiveId" clId="{97DFCF68-EB12-496C-BFDF-A53AF162C7E6}" dt="2024-10-23T03:43:57.206" v="3334" actId="478"/>
          <ac:grpSpMkLst>
            <pc:docMk/>
            <pc:sldMk cId="1014232646" sldId="266"/>
            <ac:grpSpMk id="32" creationId="{D782BBE5-912D-01BD-6F69-746A490D38F2}"/>
          </ac:grpSpMkLst>
        </pc:grpChg>
        <pc:grpChg chg="add mod">
          <ac:chgData name="Ahammad Fekri" userId="91c19dc96a9ccb59" providerId="LiveId" clId="{97DFCF68-EB12-496C-BFDF-A53AF162C7E6}" dt="2024-10-24T05:17:52.939" v="10877"/>
          <ac:grpSpMkLst>
            <pc:docMk/>
            <pc:sldMk cId="1014232646" sldId="266"/>
            <ac:grpSpMk id="49" creationId="{460DE1A5-8AC9-4973-B855-6F638CC9DFFF}"/>
          </ac:grpSpMkLst>
        </pc:grpChg>
        <pc:grpChg chg="mod">
          <ac:chgData name="Ahammad Fekri" userId="91c19dc96a9ccb59" providerId="LiveId" clId="{97DFCF68-EB12-496C-BFDF-A53AF162C7E6}" dt="2024-10-24T05:17:52.939" v="10877"/>
          <ac:grpSpMkLst>
            <pc:docMk/>
            <pc:sldMk cId="1014232646" sldId="266"/>
            <ac:grpSpMk id="51" creationId="{8B5A667E-EB9E-3C92-37FC-70F641DB1FF7}"/>
          </ac:grpSpMkLst>
        </pc:grpChg>
        <pc:grpChg chg="mod">
          <ac:chgData name="Ahammad Fekri" userId="91c19dc96a9ccb59" providerId="LiveId" clId="{97DFCF68-EB12-496C-BFDF-A53AF162C7E6}" dt="2024-10-24T05:17:52.939" v="10877"/>
          <ac:grpSpMkLst>
            <pc:docMk/>
            <pc:sldMk cId="1014232646" sldId="266"/>
            <ac:grpSpMk id="52" creationId="{22D90EB4-8EB6-5E54-5B79-11CD2DB0D7FC}"/>
          </ac:grpSpMkLst>
        </pc:grpChg>
        <pc:picChg chg="add del mod">
          <ac:chgData name="Ahammad Fekri" userId="91c19dc96a9ccb59" providerId="LiveId" clId="{97DFCF68-EB12-496C-BFDF-A53AF162C7E6}" dt="2024-10-23T03:49:41.841" v="3409" actId="1076"/>
          <ac:picMkLst>
            <pc:docMk/>
            <pc:sldMk cId="1014232646" sldId="266"/>
            <ac:picMk id="43" creationId="{65D382F7-C334-A6AE-1AEB-2E6F53CB04FC}"/>
          </ac:picMkLst>
        </pc:picChg>
        <pc:picChg chg="add del">
          <ac:chgData name="Ahammad Fekri" userId="91c19dc96a9ccb59" providerId="LiveId" clId="{97DFCF68-EB12-496C-BFDF-A53AF162C7E6}" dt="2024-10-23T03:43:57.742" v="3336" actId="478"/>
          <ac:picMkLst>
            <pc:docMk/>
            <pc:sldMk cId="1014232646" sldId="266"/>
            <ac:picMk id="45" creationId="{8E14EB97-2BF6-90A5-9459-A2077DE066BA}"/>
          </ac:picMkLst>
        </pc:picChg>
        <pc:picChg chg="add del mod">
          <ac:chgData name="Ahammad Fekri" userId="91c19dc96a9ccb59" providerId="LiveId" clId="{97DFCF68-EB12-496C-BFDF-A53AF162C7E6}" dt="2024-10-23T03:43:58.201" v="3338" actId="1076"/>
          <ac:picMkLst>
            <pc:docMk/>
            <pc:sldMk cId="1014232646" sldId="266"/>
            <ac:picMk id="48" creationId="{A216CDAC-793D-ADA3-F8AF-F9616DC4DD65}"/>
          </ac:picMkLst>
        </pc:picChg>
        <pc:picChg chg="add del">
          <ac:chgData name="Ahammad Fekri" userId="91c19dc96a9ccb59" providerId="LiveId" clId="{97DFCF68-EB12-496C-BFDF-A53AF162C7E6}" dt="2024-10-23T03:43:51.403" v="3332" actId="478"/>
          <ac:picMkLst>
            <pc:docMk/>
            <pc:sldMk cId="1014232646" sldId="266"/>
            <ac:picMk id="60" creationId="{BF95A4FC-19E7-DE80-7CD6-A347C42C1265}"/>
          </ac:picMkLst>
        </pc:picChg>
      </pc:sldChg>
      <pc:sldChg chg="add del">
        <pc:chgData name="Ahammad Fekri" userId="91c19dc96a9ccb59" providerId="LiveId" clId="{97DFCF68-EB12-496C-BFDF-A53AF162C7E6}" dt="2024-10-21T18:43:17.673" v="430" actId="47"/>
        <pc:sldMkLst>
          <pc:docMk/>
          <pc:sldMk cId="1167275636" sldId="266"/>
        </pc:sldMkLst>
      </pc:sldChg>
      <pc:sldChg chg="add del">
        <pc:chgData name="Ahammad Fekri" userId="91c19dc96a9ccb59" providerId="LiveId" clId="{97DFCF68-EB12-496C-BFDF-A53AF162C7E6}" dt="2024-10-21T18:33:01.666" v="304" actId="47"/>
        <pc:sldMkLst>
          <pc:docMk/>
          <pc:sldMk cId="2425245283" sldId="266"/>
        </pc:sldMkLst>
      </pc:sldChg>
      <pc:sldChg chg="add del">
        <pc:chgData name="Ahammad Fekri" userId="91c19dc96a9ccb59" providerId="LiveId" clId="{97DFCF68-EB12-496C-BFDF-A53AF162C7E6}" dt="2024-10-21T18:35:50.523" v="333"/>
        <pc:sldMkLst>
          <pc:docMk/>
          <pc:sldMk cId="3508411469" sldId="266"/>
        </pc:sldMkLst>
      </pc:sldChg>
      <pc:sldChg chg="addSp delSp modSp add mod delAnim">
        <pc:chgData name="Ahammad Fekri" userId="91c19dc96a9ccb59" providerId="LiveId" clId="{97DFCF68-EB12-496C-BFDF-A53AF162C7E6}" dt="2024-10-24T05:18:34.778" v="10883"/>
        <pc:sldMkLst>
          <pc:docMk/>
          <pc:sldMk cId="716209532" sldId="267"/>
        </pc:sldMkLst>
        <pc:spChg chg="add del mod">
          <ac:chgData name="Ahammad Fekri" userId="91c19dc96a9ccb59" providerId="LiveId" clId="{97DFCF68-EB12-496C-BFDF-A53AF162C7E6}" dt="2024-10-23T04:54:03.015" v="3502" actId="478"/>
          <ac:spMkLst>
            <pc:docMk/>
            <pc:sldMk cId="716209532" sldId="267"/>
            <ac:spMk id="4" creationId="{B0666B21-6E36-005D-FE25-4E55D46765EE}"/>
          </ac:spMkLst>
        </pc:spChg>
        <pc:spChg chg="mod">
          <ac:chgData name="Ahammad Fekri" userId="91c19dc96a9ccb59" providerId="LiveId" clId="{97DFCF68-EB12-496C-BFDF-A53AF162C7E6}" dt="2024-10-24T05:18:34.778" v="10883"/>
          <ac:spMkLst>
            <pc:docMk/>
            <pc:sldMk cId="716209532" sldId="267"/>
            <ac:spMk id="6" creationId="{6BD4BB9A-5D90-7E83-FA48-EEDAD1EFE14F}"/>
          </ac:spMkLst>
        </pc:spChg>
        <pc:spChg chg="add del mod">
          <ac:chgData name="Ahammad Fekri" userId="91c19dc96a9ccb59" providerId="LiveId" clId="{97DFCF68-EB12-496C-BFDF-A53AF162C7E6}" dt="2024-10-23T04:55:49.015" v="3514" actId="478"/>
          <ac:spMkLst>
            <pc:docMk/>
            <pc:sldMk cId="716209532" sldId="267"/>
            <ac:spMk id="6" creationId="{9989D14A-EE79-2EC9-E29D-707CDB58AC83}"/>
          </ac:spMkLst>
        </pc:spChg>
        <pc:spChg chg="mod">
          <ac:chgData name="Ahammad Fekri" userId="91c19dc96a9ccb59" providerId="LiveId" clId="{97DFCF68-EB12-496C-BFDF-A53AF162C7E6}" dt="2024-10-23T07:20:26.743" v="4815" actId="20577"/>
          <ac:spMkLst>
            <pc:docMk/>
            <pc:sldMk cId="716209532" sldId="267"/>
            <ac:spMk id="7" creationId="{0160734A-D8CD-8FD8-FDB8-48EAE4D71469}"/>
          </ac:spMkLst>
        </pc:spChg>
        <pc:spChg chg="del mod">
          <ac:chgData name="Ahammad Fekri" userId="91c19dc96a9ccb59" providerId="LiveId" clId="{97DFCF68-EB12-496C-BFDF-A53AF162C7E6}" dt="2024-10-23T05:08:35.551" v="3997" actId="478"/>
          <ac:spMkLst>
            <pc:docMk/>
            <pc:sldMk cId="716209532" sldId="267"/>
            <ac:spMk id="8" creationId="{D2AA9A87-3010-634E-4E01-753139DE9312}"/>
          </ac:spMkLst>
        </pc:spChg>
        <pc:spChg chg="add del mod">
          <ac:chgData name="Ahammad Fekri" userId="91c19dc96a9ccb59" providerId="LiveId" clId="{97DFCF68-EB12-496C-BFDF-A53AF162C7E6}" dt="2024-10-23T04:55:56.986" v="3515" actId="478"/>
          <ac:spMkLst>
            <pc:docMk/>
            <pc:sldMk cId="716209532" sldId="267"/>
            <ac:spMk id="9" creationId="{645E7A73-C502-0580-C38D-7D72F55B4036}"/>
          </ac:spMkLst>
        </pc:spChg>
        <pc:spChg chg="mod">
          <ac:chgData name="Ahammad Fekri" userId="91c19dc96a9ccb59" providerId="LiveId" clId="{97DFCF68-EB12-496C-BFDF-A53AF162C7E6}" dt="2024-10-24T05:18:34.778" v="10883"/>
          <ac:spMkLst>
            <pc:docMk/>
            <pc:sldMk cId="716209532" sldId="267"/>
            <ac:spMk id="10" creationId="{EED6127D-17B9-6052-F57B-58927DBF5A23}"/>
          </ac:spMkLst>
        </pc:spChg>
        <pc:spChg chg="mod">
          <ac:chgData name="Ahammad Fekri" userId="91c19dc96a9ccb59" providerId="LiveId" clId="{97DFCF68-EB12-496C-BFDF-A53AF162C7E6}" dt="2024-10-24T05:18:34.778" v="10883"/>
          <ac:spMkLst>
            <pc:docMk/>
            <pc:sldMk cId="716209532" sldId="267"/>
            <ac:spMk id="11" creationId="{E69C15AC-308E-7A27-22A1-1370E85FF208}"/>
          </ac:spMkLst>
        </pc:spChg>
        <pc:spChg chg="mod">
          <ac:chgData name="Ahammad Fekri" userId="91c19dc96a9ccb59" providerId="LiveId" clId="{97DFCF68-EB12-496C-BFDF-A53AF162C7E6}" dt="2024-10-24T05:18:34.778" v="10883"/>
          <ac:spMkLst>
            <pc:docMk/>
            <pc:sldMk cId="716209532" sldId="267"/>
            <ac:spMk id="12" creationId="{2C4DC8E5-18BF-57BE-34A1-23A8CA7EA264}"/>
          </ac:spMkLst>
        </pc:spChg>
        <pc:spChg chg="mod">
          <ac:chgData name="Ahammad Fekri" userId="91c19dc96a9ccb59" providerId="LiveId" clId="{97DFCF68-EB12-496C-BFDF-A53AF162C7E6}" dt="2024-10-24T05:18:34.778" v="10883"/>
          <ac:spMkLst>
            <pc:docMk/>
            <pc:sldMk cId="716209532" sldId="267"/>
            <ac:spMk id="13" creationId="{E13A7341-098A-D384-C6A0-F3ECA7127C51}"/>
          </ac:spMkLst>
        </pc:spChg>
        <pc:spChg chg="mod">
          <ac:chgData name="Ahammad Fekri" userId="91c19dc96a9ccb59" providerId="LiveId" clId="{97DFCF68-EB12-496C-BFDF-A53AF162C7E6}" dt="2024-10-24T05:18:34.778" v="10883"/>
          <ac:spMkLst>
            <pc:docMk/>
            <pc:sldMk cId="716209532" sldId="267"/>
            <ac:spMk id="14" creationId="{D0E10A5D-30E7-C38F-11C9-69D10C54550F}"/>
          </ac:spMkLst>
        </pc:spChg>
        <pc:spChg chg="mod">
          <ac:chgData name="Ahammad Fekri" userId="91c19dc96a9ccb59" providerId="LiveId" clId="{97DFCF68-EB12-496C-BFDF-A53AF162C7E6}" dt="2024-10-24T05:18:34.778" v="10883"/>
          <ac:spMkLst>
            <pc:docMk/>
            <pc:sldMk cId="716209532" sldId="267"/>
            <ac:spMk id="15" creationId="{1AA39300-FED8-78E9-B69C-DBF8AA19CC5F}"/>
          </ac:spMkLst>
        </pc:spChg>
        <pc:spChg chg="add del mod">
          <ac:chgData name="Ahammad Fekri" userId="91c19dc96a9ccb59" providerId="LiveId" clId="{97DFCF68-EB12-496C-BFDF-A53AF162C7E6}" dt="2024-10-23T05:01:48.453" v="3532" actId="478"/>
          <ac:spMkLst>
            <pc:docMk/>
            <pc:sldMk cId="716209532" sldId="267"/>
            <ac:spMk id="15" creationId="{D5A32CC4-CFA3-342E-0A1C-B84BA984D9CF}"/>
          </ac:spMkLst>
        </pc:spChg>
        <pc:spChg chg="mod">
          <ac:chgData name="Ahammad Fekri" userId="91c19dc96a9ccb59" providerId="LiveId" clId="{97DFCF68-EB12-496C-BFDF-A53AF162C7E6}" dt="2024-10-24T05:18:34.778" v="10883"/>
          <ac:spMkLst>
            <pc:docMk/>
            <pc:sldMk cId="716209532" sldId="267"/>
            <ac:spMk id="16" creationId="{91554F15-7A08-E038-A818-EB5119820143}"/>
          </ac:spMkLst>
        </pc:spChg>
        <pc:spChg chg="mod">
          <ac:chgData name="Ahammad Fekri" userId="91c19dc96a9ccb59" providerId="LiveId" clId="{97DFCF68-EB12-496C-BFDF-A53AF162C7E6}" dt="2024-10-24T05:18:34.778" v="10883"/>
          <ac:spMkLst>
            <pc:docMk/>
            <pc:sldMk cId="716209532" sldId="267"/>
            <ac:spMk id="17" creationId="{489EDE11-FD5D-E843-F357-5569D5383E52}"/>
          </ac:spMkLst>
        </pc:spChg>
        <pc:spChg chg="add del mod">
          <ac:chgData name="Ahammad Fekri" userId="91c19dc96a9ccb59" providerId="LiveId" clId="{97DFCF68-EB12-496C-BFDF-A53AF162C7E6}" dt="2024-10-23T05:03:49.009" v="3554" actId="478"/>
          <ac:spMkLst>
            <pc:docMk/>
            <pc:sldMk cId="716209532" sldId="267"/>
            <ac:spMk id="17" creationId="{F367485C-BA75-B6C7-1B13-07AB60F8E7A9}"/>
          </ac:spMkLst>
        </pc:spChg>
        <pc:spChg chg="mod">
          <ac:chgData name="Ahammad Fekri" userId="91c19dc96a9ccb59" providerId="LiveId" clId="{97DFCF68-EB12-496C-BFDF-A53AF162C7E6}" dt="2024-10-24T05:18:34.778" v="10883"/>
          <ac:spMkLst>
            <pc:docMk/>
            <pc:sldMk cId="716209532" sldId="267"/>
            <ac:spMk id="18" creationId="{1A655210-F84C-E87D-1B46-718E4A01C4C1}"/>
          </ac:spMkLst>
        </pc:spChg>
        <pc:spChg chg="mod">
          <ac:chgData name="Ahammad Fekri" userId="91c19dc96a9ccb59" providerId="LiveId" clId="{97DFCF68-EB12-496C-BFDF-A53AF162C7E6}" dt="2024-10-24T05:18:34.778" v="10883"/>
          <ac:spMkLst>
            <pc:docMk/>
            <pc:sldMk cId="716209532" sldId="267"/>
            <ac:spMk id="19" creationId="{1179ABE7-7ADF-98D6-37CE-C327875844D2}"/>
          </ac:spMkLst>
        </pc:spChg>
        <pc:spChg chg="mod">
          <ac:chgData name="Ahammad Fekri" userId="91c19dc96a9ccb59" providerId="LiveId" clId="{97DFCF68-EB12-496C-BFDF-A53AF162C7E6}" dt="2024-10-24T05:18:34.778" v="10883"/>
          <ac:spMkLst>
            <pc:docMk/>
            <pc:sldMk cId="716209532" sldId="267"/>
            <ac:spMk id="20" creationId="{579BD76F-AE75-CF69-FCE0-5521F7D8A32D}"/>
          </ac:spMkLst>
        </pc:spChg>
        <pc:spChg chg="mod">
          <ac:chgData name="Ahammad Fekri" userId="91c19dc96a9ccb59" providerId="LiveId" clId="{97DFCF68-EB12-496C-BFDF-A53AF162C7E6}" dt="2024-10-24T05:18:34.778" v="10883"/>
          <ac:spMkLst>
            <pc:docMk/>
            <pc:sldMk cId="716209532" sldId="267"/>
            <ac:spMk id="21" creationId="{4BCFB015-FE48-945E-DEEE-86FF93AB31FB}"/>
          </ac:spMkLst>
        </pc:spChg>
        <pc:spChg chg="mod">
          <ac:chgData name="Ahammad Fekri" userId="91c19dc96a9ccb59" providerId="LiveId" clId="{97DFCF68-EB12-496C-BFDF-A53AF162C7E6}" dt="2024-10-24T05:18:34.778" v="10883"/>
          <ac:spMkLst>
            <pc:docMk/>
            <pc:sldMk cId="716209532" sldId="267"/>
            <ac:spMk id="22" creationId="{46E02F66-89F0-FB8F-1832-757FA5723571}"/>
          </ac:spMkLst>
        </pc:spChg>
        <pc:spChg chg="add del">
          <ac:chgData name="Ahammad Fekri" userId="91c19dc96a9ccb59" providerId="LiveId" clId="{97DFCF68-EB12-496C-BFDF-A53AF162C7E6}" dt="2024-10-23T05:03:03.189" v="3543" actId="22"/>
          <ac:spMkLst>
            <pc:docMk/>
            <pc:sldMk cId="716209532" sldId="267"/>
            <ac:spMk id="25" creationId="{5E4CCBAF-2A11-2D7B-8739-46C5169E5CC4}"/>
          </ac:spMkLst>
        </pc:spChg>
        <pc:spChg chg="add del mod">
          <ac:chgData name="Ahammad Fekri" userId="91c19dc96a9ccb59" providerId="LiveId" clId="{97DFCF68-EB12-496C-BFDF-A53AF162C7E6}" dt="2024-10-23T05:05:26.936" v="3961" actId="478"/>
          <ac:spMkLst>
            <pc:docMk/>
            <pc:sldMk cId="716209532" sldId="267"/>
            <ac:spMk id="31" creationId="{54E686E5-59C5-A364-85D9-0B501C7816B9}"/>
          </ac:spMkLst>
        </pc:spChg>
        <pc:spChg chg="add del">
          <ac:chgData name="Ahammad Fekri" userId="91c19dc96a9ccb59" providerId="LiveId" clId="{97DFCF68-EB12-496C-BFDF-A53AF162C7E6}" dt="2024-10-23T05:04:37.628" v="3564" actId="22"/>
          <ac:spMkLst>
            <pc:docMk/>
            <pc:sldMk cId="716209532" sldId="267"/>
            <ac:spMk id="38" creationId="{E3D8539B-60B0-8AD5-F973-8FF99D1CFA8A}"/>
          </ac:spMkLst>
        </pc:spChg>
        <pc:spChg chg="add mod">
          <ac:chgData name="Ahammad Fekri" userId="91c19dc96a9ccb59" providerId="LiveId" clId="{97DFCF68-EB12-496C-BFDF-A53AF162C7E6}" dt="2024-10-23T06:03:54.469" v="4259" actId="14100"/>
          <ac:spMkLst>
            <pc:docMk/>
            <pc:sldMk cId="716209532" sldId="267"/>
            <ac:spMk id="39" creationId="{F487D938-D942-1C13-F190-943E8D39D9DC}"/>
          </ac:spMkLst>
        </pc:spChg>
        <pc:spChg chg="add del mod">
          <ac:chgData name="Ahammad Fekri" userId="91c19dc96a9ccb59" providerId="LiveId" clId="{97DFCF68-EB12-496C-BFDF-A53AF162C7E6}" dt="2024-10-23T05:14:56.975" v="4112" actId="478"/>
          <ac:spMkLst>
            <pc:docMk/>
            <pc:sldMk cId="716209532" sldId="267"/>
            <ac:spMk id="40" creationId="{194F2266-7858-0770-CC59-4C6818EB28C1}"/>
          </ac:spMkLst>
        </pc:spChg>
        <pc:spChg chg="add mod">
          <ac:chgData name="Ahammad Fekri" userId="91c19dc96a9ccb59" providerId="LiveId" clId="{97DFCF68-EB12-496C-BFDF-A53AF162C7E6}" dt="2024-10-23T06:04:01.194" v="4261" actId="1076"/>
          <ac:spMkLst>
            <pc:docMk/>
            <pc:sldMk cId="716209532" sldId="267"/>
            <ac:spMk id="41" creationId="{903631C7-73E8-8263-FEA3-8ACFD812CCED}"/>
          </ac:spMkLst>
        </pc:spChg>
        <pc:spChg chg="add mod">
          <ac:chgData name="Ahammad Fekri" userId="91c19dc96a9ccb59" providerId="LiveId" clId="{97DFCF68-EB12-496C-BFDF-A53AF162C7E6}" dt="2024-10-23T06:02:40.895" v="4240" actId="20577"/>
          <ac:spMkLst>
            <pc:docMk/>
            <pc:sldMk cId="716209532" sldId="267"/>
            <ac:spMk id="42" creationId="{E3112B7E-C158-01C3-3E34-99AF33BD7727}"/>
          </ac:spMkLst>
        </pc:spChg>
        <pc:spChg chg="add mod">
          <ac:chgData name="Ahammad Fekri" userId="91c19dc96a9ccb59" providerId="LiveId" clId="{97DFCF68-EB12-496C-BFDF-A53AF162C7E6}" dt="2024-10-23T06:13:47.677" v="4345" actId="20577"/>
          <ac:spMkLst>
            <pc:docMk/>
            <pc:sldMk cId="716209532" sldId="267"/>
            <ac:spMk id="44" creationId="{E228B19A-FFBE-C79D-E975-E6AC8B1312C0}"/>
          </ac:spMkLst>
        </pc:spChg>
        <pc:spChg chg="add del">
          <ac:chgData name="Ahammad Fekri" userId="91c19dc96a9ccb59" providerId="LiveId" clId="{97DFCF68-EB12-496C-BFDF-A53AF162C7E6}" dt="2024-10-23T06:14:35.516" v="4347" actId="22"/>
          <ac:spMkLst>
            <pc:docMk/>
            <pc:sldMk cId="716209532" sldId="267"/>
            <ac:spMk id="47" creationId="{0ECDA4FC-67F6-6CEB-56BC-DD76AC918E43}"/>
          </ac:spMkLst>
        </pc:spChg>
        <pc:grpChg chg="del">
          <ac:chgData name="Ahammad Fekri" userId="91c19dc96a9ccb59" providerId="LiveId" clId="{97DFCF68-EB12-496C-BFDF-A53AF162C7E6}" dt="2024-10-24T05:18:33.681" v="10882" actId="478"/>
          <ac:grpSpMkLst>
            <pc:docMk/>
            <pc:sldMk cId="716209532" sldId="267"/>
            <ac:grpSpMk id="3" creationId="{659E13AE-9B4A-8C0E-DD9A-70CF838771BD}"/>
          </ac:grpSpMkLst>
        </pc:grpChg>
        <pc:grpChg chg="add mod">
          <ac:chgData name="Ahammad Fekri" userId="91c19dc96a9ccb59" providerId="LiveId" clId="{97DFCF68-EB12-496C-BFDF-A53AF162C7E6}" dt="2024-10-24T05:18:34.778" v="10883"/>
          <ac:grpSpMkLst>
            <pc:docMk/>
            <pc:sldMk cId="716209532" sldId="267"/>
            <ac:grpSpMk id="4" creationId="{EB5E2D1D-9736-FB38-3A23-956A33B6E197}"/>
          </ac:grpSpMkLst>
        </pc:grpChg>
        <pc:grpChg chg="mod">
          <ac:chgData name="Ahammad Fekri" userId="91c19dc96a9ccb59" providerId="LiveId" clId="{97DFCF68-EB12-496C-BFDF-A53AF162C7E6}" dt="2024-10-24T05:18:34.778" v="10883"/>
          <ac:grpSpMkLst>
            <pc:docMk/>
            <pc:sldMk cId="716209532" sldId="267"/>
            <ac:grpSpMk id="8" creationId="{FE2F87C0-C26E-F906-5053-380C5FE40892}"/>
          </ac:grpSpMkLst>
        </pc:grpChg>
        <pc:grpChg chg="mod">
          <ac:chgData name="Ahammad Fekri" userId="91c19dc96a9ccb59" providerId="LiveId" clId="{97DFCF68-EB12-496C-BFDF-A53AF162C7E6}" dt="2024-10-24T05:18:34.778" v="10883"/>
          <ac:grpSpMkLst>
            <pc:docMk/>
            <pc:sldMk cId="716209532" sldId="267"/>
            <ac:grpSpMk id="9" creationId="{2D60004B-EDA1-79B9-80E3-6554E7C17CA0}"/>
          </ac:grpSpMkLst>
        </pc:grpChg>
        <pc:grpChg chg="del">
          <ac:chgData name="Ahammad Fekri" userId="91c19dc96a9ccb59" providerId="LiveId" clId="{97DFCF68-EB12-496C-BFDF-A53AF162C7E6}" dt="2024-10-23T04:43:27.072" v="3464" actId="478"/>
          <ac:grpSpMkLst>
            <pc:docMk/>
            <pc:sldMk cId="716209532" sldId="267"/>
            <ac:grpSpMk id="10" creationId="{45F221C5-7BB9-EC88-32BF-DF8785EADE5D}"/>
          </ac:grpSpMkLst>
        </pc:grpChg>
        <pc:grpChg chg="del">
          <ac:chgData name="Ahammad Fekri" userId="91c19dc96a9ccb59" providerId="LiveId" clId="{97DFCF68-EB12-496C-BFDF-A53AF162C7E6}" dt="2024-10-23T04:43:30.224" v="3465" actId="478"/>
          <ac:grpSpMkLst>
            <pc:docMk/>
            <pc:sldMk cId="716209532" sldId="267"/>
            <ac:grpSpMk id="18" creationId="{9860984D-B9B6-A30F-940A-93F869265AF3}"/>
          </ac:grpSpMkLst>
        </pc:grpChg>
        <pc:grpChg chg="del">
          <ac:chgData name="Ahammad Fekri" userId="91c19dc96a9ccb59" providerId="LiveId" clId="{97DFCF68-EB12-496C-BFDF-A53AF162C7E6}" dt="2024-10-23T04:43:36.810" v="3470" actId="478"/>
          <ac:grpSpMkLst>
            <pc:docMk/>
            <pc:sldMk cId="716209532" sldId="267"/>
            <ac:grpSpMk id="26" creationId="{76FF5FDB-6B4C-EC9B-6801-13A83BBE6E45}"/>
          </ac:grpSpMkLst>
        </pc:grpChg>
        <pc:grpChg chg="del">
          <ac:chgData name="Ahammad Fekri" userId="91c19dc96a9ccb59" providerId="LiveId" clId="{97DFCF68-EB12-496C-BFDF-A53AF162C7E6}" dt="2024-10-23T04:43:34.811" v="3468" actId="478"/>
          <ac:grpSpMkLst>
            <pc:docMk/>
            <pc:sldMk cId="716209532" sldId="267"/>
            <ac:grpSpMk id="32" creationId="{246BFE64-1E5D-5DD2-E1E0-FD0384784B97}"/>
          </ac:grpSpMkLst>
        </pc:grpChg>
        <pc:picChg chg="del">
          <ac:chgData name="Ahammad Fekri" userId="91c19dc96a9ccb59" providerId="LiveId" clId="{97DFCF68-EB12-496C-BFDF-A53AF162C7E6}" dt="2024-10-23T04:43:32.773" v="3467" actId="478"/>
          <ac:picMkLst>
            <pc:docMk/>
            <pc:sldMk cId="716209532" sldId="267"/>
            <ac:picMk id="43" creationId="{CF7FF830-31A9-D71F-45BC-98297C4284DB}"/>
          </ac:picMkLst>
        </pc:picChg>
        <pc:picChg chg="del">
          <ac:chgData name="Ahammad Fekri" userId="91c19dc96a9ccb59" providerId="LiveId" clId="{97DFCF68-EB12-496C-BFDF-A53AF162C7E6}" dt="2024-10-23T04:43:35.743" v="3469" actId="478"/>
          <ac:picMkLst>
            <pc:docMk/>
            <pc:sldMk cId="716209532" sldId="267"/>
            <ac:picMk id="45" creationId="{A592D30D-383F-8F9A-4807-821B8654D0B7}"/>
          </ac:picMkLst>
        </pc:picChg>
        <pc:picChg chg="del">
          <ac:chgData name="Ahammad Fekri" userId="91c19dc96a9ccb59" providerId="LiveId" clId="{97DFCF68-EB12-496C-BFDF-A53AF162C7E6}" dt="2024-10-23T04:43:32.076" v="3466" actId="478"/>
          <ac:picMkLst>
            <pc:docMk/>
            <pc:sldMk cId="716209532" sldId="267"/>
            <ac:picMk id="48" creationId="{BD870328-8F1E-4FC1-3D94-DCA35EDD42FF}"/>
          </ac:picMkLst>
        </pc:picChg>
        <pc:picChg chg="del">
          <ac:chgData name="Ahammad Fekri" userId="91c19dc96a9ccb59" providerId="LiveId" clId="{97DFCF68-EB12-496C-BFDF-A53AF162C7E6}" dt="2024-10-23T04:43:37.808" v="3471" actId="478"/>
          <ac:picMkLst>
            <pc:docMk/>
            <pc:sldMk cId="716209532" sldId="267"/>
            <ac:picMk id="60" creationId="{96C0ECF6-E0B2-A83F-1D55-D3CCDE09F001}"/>
          </ac:picMkLst>
        </pc:picChg>
      </pc:sldChg>
      <pc:sldChg chg="add del">
        <pc:chgData name="Ahammad Fekri" userId="91c19dc96a9ccb59" providerId="LiveId" clId="{97DFCF68-EB12-496C-BFDF-A53AF162C7E6}" dt="2024-10-21T18:33:01.666" v="304" actId="47"/>
        <pc:sldMkLst>
          <pc:docMk/>
          <pc:sldMk cId="2702446960" sldId="267"/>
        </pc:sldMkLst>
      </pc:sldChg>
      <pc:sldChg chg="addSp delSp modSp add mod modAnim">
        <pc:chgData name="Ahammad Fekri" userId="91c19dc96a9ccb59" providerId="LiveId" clId="{97DFCF68-EB12-496C-BFDF-A53AF162C7E6}" dt="2024-10-24T05:42:55.237" v="10973"/>
        <pc:sldMkLst>
          <pc:docMk/>
          <pc:sldMk cId="783385833" sldId="268"/>
        </pc:sldMkLst>
        <pc:spChg chg="add mod">
          <ac:chgData name="Ahammad Fekri" userId="91c19dc96a9ccb59" providerId="LiveId" clId="{97DFCF68-EB12-496C-BFDF-A53AF162C7E6}" dt="2024-10-23T07:10:23.712" v="4788" actId="20577"/>
          <ac:spMkLst>
            <pc:docMk/>
            <pc:sldMk cId="783385833" sldId="268"/>
            <ac:spMk id="4" creationId="{D04D2DD6-9E72-B713-25AE-CABA5C13CE00}"/>
          </ac:spMkLst>
        </pc:spChg>
        <pc:spChg chg="mod">
          <ac:chgData name="Ahammad Fekri" userId="91c19dc96a9ccb59" providerId="LiveId" clId="{97DFCF68-EB12-496C-BFDF-A53AF162C7E6}" dt="2024-10-23T06:15:16.742" v="4370" actId="20577"/>
          <ac:spMkLst>
            <pc:docMk/>
            <pc:sldMk cId="783385833" sldId="268"/>
            <ac:spMk id="7" creationId="{23C34638-5AF4-D914-54B1-1D509A1D5FB6}"/>
          </ac:spMkLst>
        </pc:spChg>
        <pc:spChg chg="mod">
          <ac:chgData name="Ahammad Fekri" userId="91c19dc96a9ccb59" providerId="LiveId" clId="{97DFCF68-EB12-496C-BFDF-A53AF162C7E6}" dt="2024-10-24T05:19:11.507" v="10889" actId="207"/>
          <ac:spMkLst>
            <pc:docMk/>
            <pc:sldMk cId="783385833" sldId="268"/>
            <ac:spMk id="10" creationId="{FDD79B6A-AB05-BFA7-222F-1526E1798BC0}"/>
          </ac:spMkLst>
        </pc:spChg>
        <pc:spChg chg="mod">
          <ac:chgData name="Ahammad Fekri" userId="91c19dc96a9ccb59" providerId="LiveId" clId="{97DFCF68-EB12-496C-BFDF-A53AF162C7E6}" dt="2024-10-24T05:18:44.701" v="10885"/>
          <ac:spMkLst>
            <pc:docMk/>
            <pc:sldMk cId="783385833" sldId="268"/>
            <ac:spMk id="13" creationId="{2353BC6C-2262-6208-ACCC-93D39F62C20A}"/>
          </ac:spMkLst>
        </pc:spChg>
        <pc:spChg chg="mod">
          <ac:chgData name="Ahammad Fekri" userId="91c19dc96a9ccb59" providerId="LiveId" clId="{97DFCF68-EB12-496C-BFDF-A53AF162C7E6}" dt="2024-10-24T05:18:44.701" v="10885"/>
          <ac:spMkLst>
            <pc:docMk/>
            <pc:sldMk cId="783385833" sldId="268"/>
            <ac:spMk id="14" creationId="{46530B45-33C9-AF37-603F-FD45A6FF44C2}"/>
          </ac:spMkLst>
        </pc:spChg>
        <pc:spChg chg="mod">
          <ac:chgData name="Ahammad Fekri" userId="91c19dc96a9ccb59" providerId="LiveId" clId="{97DFCF68-EB12-496C-BFDF-A53AF162C7E6}" dt="2024-10-24T05:18:44.701" v="10885"/>
          <ac:spMkLst>
            <pc:docMk/>
            <pc:sldMk cId="783385833" sldId="268"/>
            <ac:spMk id="15" creationId="{FFCE95AB-CAAD-42FC-E742-C0AEED1FD7E4}"/>
          </ac:spMkLst>
        </pc:spChg>
        <pc:spChg chg="mod">
          <ac:chgData name="Ahammad Fekri" userId="91c19dc96a9ccb59" providerId="LiveId" clId="{97DFCF68-EB12-496C-BFDF-A53AF162C7E6}" dt="2024-10-24T05:18:44.701" v="10885"/>
          <ac:spMkLst>
            <pc:docMk/>
            <pc:sldMk cId="783385833" sldId="268"/>
            <ac:spMk id="16" creationId="{FE756C50-A0A1-7FD0-C82B-F9324A238172}"/>
          </ac:spMkLst>
        </pc:spChg>
        <pc:spChg chg="mod">
          <ac:chgData name="Ahammad Fekri" userId="91c19dc96a9ccb59" providerId="LiveId" clId="{97DFCF68-EB12-496C-BFDF-A53AF162C7E6}" dt="2024-10-24T05:18:44.701" v="10885"/>
          <ac:spMkLst>
            <pc:docMk/>
            <pc:sldMk cId="783385833" sldId="268"/>
            <ac:spMk id="17" creationId="{8ECEEBF0-90A4-D8F9-AFFD-51C21CF28EC9}"/>
          </ac:spMkLst>
        </pc:spChg>
        <pc:spChg chg="mod">
          <ac:chgData name="Ahammad Fekri" userId="91c19dc96a9ccb59" providerId="LiveId" clId="{97DFCF68-EB12-496C-BFDF-A53AF162C7E6}" dt="2024-10-24T05:18:44.701" v="10885"/>
          <ac:spMkLst>
            <pc:docMk/>
            <pc:sldMk cId="783385833" sldId="268"/>
            <ac:spMk id="18" creationId="{3CC64B5D-7C09-4A8B-EDED-AFE9DA2677F5}"/>
          </ac:spMkLst>
        </pc:spChg>
        <pc:spChg chg="mod">
          <ac:chgData name="Ahammad Fekri" userId="91c19dc96a9ccb59" providerId="LiveId" clId="{97DFCF68-EB12-496C-BFDF-A53AF162C7E6}" dt="2024-10-24T05:18:44.701" v="10885"/>
          <ac:spMkLst>
            <pc:docMk/>
            <pc:sldMk cId="783385833" sldId="268"/>
            <ac:spMk id="19" creationId="{08646ED1-19F9-B448-8A30-526949719222}"/>
          </ac:spMkLst>
        </pc:spChg>
        <pc:spChg chg="mod">
          <ac:chgData name="Ahammad Fekri" userId="91c19dc96a9ccb59" providerId="LiveId" clId="{97DFCF68-EB12-496C-BFDF-A53AF162C7E6}" dt="2024-10-24T05:18:44.701" v="10885"/>
          <ac:spMkLst>
            <pc:docMk/>
            <pc:sldMk cId="783385833" sldId="268"/>
            <ac:spMk id="20" creationId="{D329584F-5916-402F-3B99-9D94C5735CAF}"/>
          </ac:spMkLst>
        </pc:spChg>
        <pc:spChg chg="mod">
          <ac:chgData name="Ahammad Fekri" userId="91c19dc96a9ccb59" providerId="LiveId" clId="{97DFCF68-EB12-496C-BFDF-A53AF162C7E6}" dt="2024-10-24T05:18:44.701" v="10885"/>
          <ac:spMkLst>
            <pc:docMk/>
            <pc:sldMk cId="783385833" sldId="268"/>
            <ac:spMk id="21" creationId="{8E71AC34-C49A-AB50-EC9F-4AF84185AD09}"/>
          </ac:spMkLst>
        </pc:spChg>
        <pc:spChg chg="mod">
          <ac:chgData name="Ahammad Fekri" userId="91c19dc96a9ccb59" providerId="LiveId" clId="{97DFCF68-EB12-496C-BFDF-A53AF162C7E6}" dt="2024-10-24T05:18:44.701" v="10885"/>
          <ac:spMkLst>
            <pc:docMk/>
            <pc:sldMk cId="783385833" sldId="268"/>
            <ac:spMk id="22" creationId="{748B3FE4-9449-BBF0-D678-E36752B1FAE9}"/>
          </ac:spMkLst>
        </pc:spChg>
        <pc:spChg chg="mod">
          <ac:chgData name="Ahammad Fekri" userId="91c19dc96a9ccb59" providerId="LiveId" clId="{97DFCF68-EB12-496C-BFDF-A53AF162C7E6}" dt="2024-10-24T05:19:01.948" v="10888" actId="207"/>
          <ac:spMkLst>
            <pc:docMk/>
            <pc:sldMk cId="783385833" sldId="268"/>
            <ac:spMk id="23" creationId="{CB6BC06F-F078-EB0A-E6B9-A1E84320D525}"/>
          </ac:spMkLst>
        </pc:spChg>
        <pc:spChg chg="mod">
          <ac:chgData name="Ahammad Fekri" userId="91c19dc96a9ccb59" providerId="LiveId" clId="{97DFCF68-EB12-496C-BFDF-A53AF162C7E6}" dt="2024-10-24T05:18:44.701" v="10885"/>
          <ac:spMkLst>
            <pc:docMk/>
            <pc:sldMk cId="783385833" sldId="268"/>
            <ac:spMk id="24" creationId="{F6C376D7-0E0C-85D4-B13C-AD05484EA8E3}"/>
          </ac:spMkLst>
        </pc:spChg>
        <pc:spChg chg="mod">
          <ac:chgData name="Ahammad Fekri" userId="91c19dc96a9ccb59" providerId="LiveId" clId="{97DFCF68-EB12-496C-BFDF-A53AF162C7E6}" dt="2024-10-24T05:18:44.701" v="10885"/>
          <ac:spMkLst>
            <pc:docMk/>
            <pc:sldMk cId="783385833" sldId="268"/>
            <ac:spMk id="25" creationId="{CD75DA82-916F-A871-909A-6D094FC77FAD}"/>
          </ac:spMkLst>
        </pc:spChg>
        <pc:spChg chg="add mod">
          <ac:chgData name="Ahammad Fekri" userId="91c19dc96a9ccb59" providerId="LiveId" clId="{97DFCF68-EB12-496C-BFDF-A53AF162C7E6}" dt="2024-10-24T05:31:17.595" v="10943" actId="14100"/>
          <ac:spMkLst>
            <pc:docMk/>
            <pc:sldMk cId="783385833" sldId="268"/>
            <ac:spMk id="27" creationId="{F399C0B3-A3FD-8C2A-C5FE-E4D29EDF20F0}"/>
          </ac:spMkLst>
        </pc:spChg>
        <pc:spChg chg="del">
          <ac:chgData name="Ahammad Fekri" userId="91c19dc96a9ccb59" providerId="LiveId" clId="{97DFCF68-EB12-496C-BFDF-A53AF162C7E6}" dt="2024-10-23T06:17:32.779" v="4371" actId="478"/>
          <ac:spMkLst>
            <pc:docMk/>
            <pc:sldMk cId="783385833" sldId="268"/>
            <ac:spMk id="39" creationId="{B7E90B5B-CFA8-06E1-84B8-14BECE9E8FD1}"/>
          </ac:spMkLst>
        </pc:spChg>
        <pc:spChg chg="del">
          <ac:chgData name="Ahammad Fekri" userId="91c19dc96a9ccb59" providerId="LiveId" clId="{97DFCF68-EB12-496C-BFDF-A53AF162C7E6}" dt="2024-10-23T06:17:35.739" v="4372" actId="478"/>
          <ac:spMkLst>
            <pc:docMk/>
            <pc:sldMk cId="783385833" sldId="268"/>
            <ac:spMk id="41" creationId="{6689BCED-57AE-35D9-1D34-B1325650E8A1}"/>
          </ac:spMkLst>
        </pc:spChg>
        <pc:spChg chg="del">
          <ac:chgData name="Ahammad Fekri" userId="91c19dc96a9ccb59" providerId="LiveId" clId="{97DFCF68-EB12-496C-BFDF-A53AF162C7E6}" dt="2024-10-23T06:17:37.141" v="4373" actId="478"/>
          <ac:spMkLst>
            <pc:docMk/>
            <pc:sldMk cId="783385833" sldId="268"/>
            <ac:spMk id="42" creationId="{5A34FA1F-D482-4B93-6682-1B1C91E8160C}"/>
          </ac:spMkLst>
        </pc:spChg>
        <pc:spChg chg="del">
          <ac:chgData name="Ahammad Fekri" userId="91c19dc96a9ccb59" providerId="LiveId" clId="{97DFCF68-EB12-496C-BFDF-A53AF162C7E6}" dt="2024-10-23T06:17:37.998" v="4374" actId="478"/>
          <ac:spMkLst>
            <pc:docMk/>
            <pc:sldMk cId="783385833" sldId="268"/>
            <ac:spMk id="44" creationId="{CE34ABE7-6EE3-2817-9340-BE9034B0DE6D}"/>
          </ac:spMkLst>
        </pc:spChg>
        <pc:grpChg chg="del">
          <ac:chgData name="Ahammad Fekri" userId="91c19dc96a9ccb59" providerId="LiveId" clId="{97DFCF68-EB12-496C-BFDF-A53AF162C7E6}" dt="2024-10-24T05:18:43.695" v="10884" actId="478"/>
          <ac:grpSpMkLst>
            <pc:docMk/>
            <pc:sldMk cId="783385833" sldId="268"/>
            <ac:grpSpMk id="3" creationId="{147D37D7-7A22-9474-A62A-717E3457E859}"/>
          </ac:grpSpMkLst>
        </pc:grpChg>
        <pc:grpChg chg="add mod">
          <ac:chgData name="Ahammad Fekri" userId="91c19dc96a9ccb59" providerId="LiveId" clId="{97DFCF68-EB12-496C-BFDF-A53AF162C7E6}" dt="2024-10-24T05:18:44.701" v="10885"/>
          <ac:grpSpMkLst>
            <pc:docMk/>
            <pc:sldMk cId="783385833" sldId="268"/>
            <ac:grpSpMk id="8" creationId="{3B97AE83-BB7D-7167-EA5D-96F2485FCA47}"/>
          </ac:grpSpMkLst>
        </pc:grpChg>
        <pc:grpChg chg="mod">
          <ac:chgData name="Ahammad Fekri" userId="91c19dc96a9ccb59" providerId="LiveId" clId="{97DFCF68-EB12-496C-BFDF-A53AF162C7E6}" dt="2024-10-24T05:18:44.701" v="10885"/>
          <ac:grpSpMkLst>
            <pc:docMk/>
            <pc:sldMk cId="783385833" sldId="268"/>
            <ac:grpSpMk id="11" creationId="{C10B69AF-44ED-1B22-6AFD-E3DE5AAC8302}"/>
          </ac:grpSpMkLst>
        </pc:grpChg>
        <pc:grpChg chg="mod">
          <ac:chgData name="Ahammad Fekri" userId="91c19dc96a9ccb59" providerId="LiveId" clId="{97DFCF68-EB12-496C-BFDF-A53AF162C7E6}" dt="2024-10-24T05:18:44.701" v="10885"/>
          <ac:grpSpMkLst>
            <pc:docMk/>
            <pc:sldMk cId="783385833" sldId="268"/>
            <ac:grpSpMk id="12" creationId="{D0BB38FA-FB62-510F-BDC9-ABE8E4748DB9}"/>
          </ac:grpSpMkLst>
        </pc:grpChg>
        <pc:graphicFrameChg chg="add mod modGraphic">
          <ac:chgData name="Ahammad Fekri" userId="91c19dc96a9ccb59" providerId="LiveId" clId="{97DFCF68-EB12-496C-BFDF-A53AF162C7E6}" dt="2024-10-24T05:42:55.237" v="10973"/>
          <ac:graphicFrameMkLst>
            <pc:docMk/>
            <pc:sldMk cId="783385833" sldId="268"/>
            <ac:graphicFrameMk id="6" creationId="{B0BE66F1-5341-E670-8656-92D2A44FF455}"/>
          </ac:graphicFrameMkLst>
        </pc:graphicFrameChg>
        <pc:picChg chg="add mod">
          <ac:chgData name="Ahammad Fekri" userId="91c19dc96a9ccb59" providerId="LiveId" clId="{97DFCF68-EB12-496C-BFDF-A53AF162C7E6}" dt="2024-10-23T07:19:29.589" v="4811" actId="14100"/>
          <ac:picMkLst>
            <pc:docMk/>
            <pc:sldMk cId="783385833" sldId="268"/>
            <ac:picMk id="9" creationId="{E1C4E4E8-4E32-590E-BB4B-FEB135811871}"/>
          </ac:picMkLst>
        </pc:picChg>
      </pc:sldChg>
      <pc:sldChg chg="add del">
        <pc:chgData name="Ahammad Fekri" userId="91c19dc96a9ccb59" providerId="LiveId" clId="{97DFCF68-EB12-496C-BFDF-A53AF162C7E6}" dt="2024-10-21T18:33:01.666" v="304" actId="47"/>
        <pc:sldMkLst>
          <pc:docMk/>
          <pc:sldMk cId="1259889124" sldId="268"/>
        </pc:sldMkLst>
      </pc:sldChg>
      <pc:sldChg chg="addSp delSp modSp add mod delAnim modAnim">
        <pc:chgData name="Ahammad Fekri" userId="91c19dc96a9ccb59" providerId="LiveId" clId="{97DFCF68-EB12-496C-BFDF-A53AF162C7E6}" dt="2024-10-24T05:39:47.739" v="10966"/>
        <pc:sldMkLst>
          <pc:docMk/>
          <pc:sldMk cId="1312613028" sldId="269"/>
        </pc:sldMkLst>
        <pc:spChg chg="mod">
          <ac:chgData name="Ahammad Fekri" userId="91c19dc96a9ccb59" providerId="LiveId" clId="{97DFCF68-EB12-496C-BFDF-A53AF162C7E6}" dt="2024-10-23T08:15:04.465" v="4959" actId="20577"/>
          <ac:spMkLst>
            <pc:docMk/>
            <pc:sldMk cId="1312613028" sldId="269"/>
            <ac:spMk id="4" creationId="{D4CB55E3-7B2F-F114-536A-4A14E591CB24}"/>
          </ac:spMkLst>
        </pc:spChg>
        <pc:spChg chg="mod">
          <ac:chgData name="Ahammad Fekri" userId="91c19dc96a9ccb59" providerId="LiveId" clId="{97DFCF68-EB12-496C-BFDF-A53AF162C7E6}" dt="2024-10-23T07:20:56.433" v="4843" actId="20577"/>
          <ac:spMkLst>
            <pc:docMk/>
            <pc:sldMk cId="1312613028" sldId="269"/>
            <ac:spMk id="7" creationId="{9FE5CED0-76D2-5BE0-555F-919CC74F601D}"/>
          </ac:spMkLst>
        </pc:spChg>
        <pc:spChg chg="add mod">
          <ac:chgData name="Ahammad Fekri" userId="91c19dc96a9ccb59" providerId="LiveId" clId="{97DFCF68-EB12-496C-BFDF-A53AF162C7E6}" dt="2024-10-23T08:18:37.767" v="4962" actId="1076"/>
          <ac:spMkLst>
            <pc:docMk/>
            <pc:sldMk cId="1312613028" sldId="269"/>
            <ac:spMk id="8" creationId="{10511121-E75E-3226-AFFE-6096D7FA7ADF}"/>
          </ac:spMkLst>
        </pc:spChg>
        <pc:spChg chg="add mod">
          <ac:chgData name="Ahammad Fekri" userId="91c19dc96a9ccb59" providerId="LiveId" clId="{97DFCF68-EB12-496C-BFDF-A53AF162C7E6}" dt="2024-10-24T05:31:32.694" v="10945" actId="14100"/>
          <ac:spMkLst>
            <pc:docMk/>
            <pc:sldMk cId="1312613028" sldId="269"/>
            <ac:spMk id="8" creationId="{D00E134B-3B3D-2C6C-8541-179B91EBE0BB}"/>
          </ac:spMkLst>
        </pc:spChg>
        <pc:spChg chg="add del mod">
          <ac:chgData name="Ahammad Fekri" userId="91c19dc96a9ccb59" providerId="LiveId" clId="{97DFCF68-EB12-496C-BFDF-A53AF162C7E6}" dt="2024-10-23T08:34:22.628" v="5206" actId="478"/>
          <ac:spMkLst>
            <pc:docMk/>
            <pc:sldMk cId="1312613028" sldId="269"/>
            <ac:spMk id="10" creationId="{23B98936-C848-B095-9EE8-D770F95F711B}"/>
          </ac:spMkLst>
        </pc:spChg>
        <pc:spChg chg="mod">
          <ac:chgData name="Ahammad Fekri" userId="91c19dc96a9ccb59" providerId="LiveId" clId="{97DFCF68-EB12-496C-BFDF-A53AF162C7E6}" dt="2024-10-24T05:39:47.739" v="10966"/>
          <ac:spMkLst>
            <pc:docMk/>
            <pc:sldMk cId="1312613028" sldId="269"/>
            <ac:spMk id="10" creationId="{4DD19F72-859D-DA21-E567-A8EEF3FE4981}"/>
          </ac:spMkLst>
        </pc:spChg>
        <pc:spChg chg="add mod">
          <ac:chgData name="Ahammad Fekri" userId="91c19dc96a9ccb59" providerId="LiveId" clId="{97DFCF68-EB12-496C-BFDF-A53AF162C7E6}" dt="2024-10-23T08:18:53.882" v="5009"/>
          <ac:spMkLst>
            <pc:docMk/>
            <pc:sldMk cId="1312613028" sldId="269"/>
            <ac:spMk id="11" creationId="{C4A52F1A-73F9-6879-A68A-46116739864D}"/>
          </ac:spMkLst>
        </pc:spChg>
        <pc:spChg chg="add mod">
          <ac:chgData name="Ahammad Fekri" userId="91c19dc96a9ccb59" providerId="LiveId" clId="{97DFCF68-EB12-496C-BFDF-A53AF162C7E6}" dt="2024-10-23T12:01:30.554" v="5635" actId="1037"/>
          <ac:spMkLst>
            <pc:docMk/>
            <pc:sldMk cId="1312613028" sldId="269"/>
            <ac:spMk id="12" creationId="{0FE179CB-0228-416A-1094-98819E51FDCF}"/>
          </ac:spMkLst>
        </pc:spChg>
        <pc:spChg chg="add mod">
          <ac:chgData name="Ahammad Fekri" userId="91c19dc96a9ccb59" providerId="LiveId" clId="{97DFCF68-EB12-496C-BFDF-A53AF162C7E6}" dt="2024-10-23T15:27:25.084" v="6110" actId="20577"/>
          <ac:spMkLst>
            <pc:docMk/>
            <pc:sldMk cId="1312613028" sldId="269"/>
            <ac:spMk id="13" creationId="{D2D7E903-C4FD-279B-7BF1-BD221AEE57D1}"/>
          </ac:spMkLst>
        </pc:spChg>
        <pc:spChg chg="mod">
          <ac:chgData name="Ahammad Fekri" userId="91c19dc96a9ccb59" providerId="LiveId" clId="{97DFCF68-EB12-496C-BFDF-A53AF162C7E6}" dt="2024-10-24T05:39:47.739" v="10966"/>
          <ac:spMkLst>
            <pc:docMk/>
            <pc:sldMk cId="1312613028" sldId="269"/>
            <ac:spMk id="15" creationId="{DA1CE03F-039F-A910-C114-E6AC767C0448}"/>
          </ac:spMkLst>
        </pc:spChg>
        <pc:spChg chg="mod">
          <ac:chgData name="Ahammad Fekri" userId="91c19dc96a9ccb59" providerId="LiveId" clId="{97DFCF68-EB12-496C-BFDF-A53AF162C7E6}" dt="2024-10-24T05:39:47.739" v="10966"/>
          <ac:spMkLst>
            <pc:docMk/>
            <pc:sldMk cId="1312613028" sldId="269"/>
            <ac:spMk id="16" creationId="{DB473CD7-7E56-67F0-E820-4BAC6E35E757}"/>
          </ac:spMkLst>
        </pc:spChg>
        <pc:spChg chg="mod">
          <ac:chgData name="Ahammad Fekri" userId="91c19dc96a9ccb59" providerId="LiveId" clId="{97DFCF68-EB12-496C-BFDF-A53AF162C7E6}" dt="2024-10-24T05:39:47.739" v="10966"/>
          <ac:spMkLst>
            <pc:docMk/>
            <pc:sldMk cId="1312613028" sldId="269"/>
            <ac:spMk id="17" creationId="{011D4D99-BC21-D1EF-6A02-9DC3421F94C3}"/>
          </ac:spMkLst>
        </pc:spChg>
        <pc:spChg chg="mod">
          <ac:chgData name="Ahammad Fekri" userId="91c19dc96a9ccb59" providerId="LiveId" clId="{97DFCF68-EB12-496C-BFDF-A53AF162C7E6}" dt="2024-10-24T05:39:47.739" v="10966"/>
          <ac:spMkLst>
            <pc:docMk/>
            <pc:sldMk cId="1312613028" sldId="269"/>
            <ac:spMk id="18" creationId="{375299D8-4A46-F03C-AAAF-1A8E7F7BA1E4}"/>
          </ac:spMkLst>
        </pc:spChg>
        <pc:spChg chg="mod">
          <ac:chgData name="Ahammad Fekri" userId="91c19dc96a9ccb59" providerId="LiveId" clId="{97DFCF68-EB12-496C-BFDF-A53AF162C7E6}" dt="2024-10-24T05:39:47.739" v="10966"/>
          <ac:spMkLst>
            <pc:docMk/>
            <pc:sldMk cId="1312613028" sldId="269"/>
            <ac:spMk id="19" creationId="{10CD038D-F77E-66AA-39F2-55E47742D5C5}"/>
          </ac:spMkLst>
        </pc:spChg>
        <pc:spChg chg="mod">
          <ac:chgData name="Ahammad Fekri" userId="91c19dc96a9ccb59" providerId="LiveId" clId="{97DFCF68-EB12-496C-BFDF-A53AF162C7E6}" dt="2024-10-24T05:39:47.739" v="10966"/>
          <ac:spMkLst>
            <pc:docMk/>
            <pc:sldMk cId="1312613028" sldId="269"/>
            <ac:spMk id="20" creationId="{2C4D8DAE-74F4-8053-404F-DDA6B8A0F925}"/>
          </ac:spMkLst>
        </pc:spChg>
        <pc:spChg chg="mod">
          <ac:chgData name="Ahammad Fekri" userId="91c19dc96a9ccb59" providerId="LiveId" clId="{97DFCF68-EB12-496C-BFDF-A53AF162C7E6}" dt="2024-10-24T05:39:47.739" v="10966"/>
          <ac:spMkLst>
            <pc:docMk/>
            <pc:sldMk cId="1312613028" sldId="269"/>
            <ac:spMk id="21" creationId="{F78BA80F-0D45-69E0-4C49-B666787A8DEA}"/>
          </ac:spMkLst>
        </pc:spChg>
        <pc:spChg chg="mod">
          <ac:chgData name="Ahammad Fekri" userId="91c19dc96a9ccb59" providerId="LiveId" clId="{97DFCF68-EB12-496C-BFDF-A53AF162C7E6}" dt="2024-10-24T05:39:47.739" v="10966"/>
          <ac:spMkLst>
            <pc:docMk/>
            <pc:sldMk cId="1312613028" sldId="269"/>
            <ac:spMk id="22" creationId="{4E30D358-0D49-6DA3-97F9-168D71A11FBE}"/>
          </ac:spMkLst>
        </pc:spChg>
        <pc:spChg chg="mod">
          <ac:chgData name="Ahammad Fekri" userId="91c19dc96a9ccb59" providerId="LiveId" clId="{97DFCF68-EB12-496C-BFDF-A53AF162C7E6}" dt="2024-10-24T05:39:47.739" v="10966"/>
          <ac:spMkLst>
            <pc:docMk/>
            <pc:sldMk cId="1312613028" sldId="269"/>
            <ac:spMk id="23" creationId="{2D5FED24-3789-BEEC-0DA3-FCFE9A0B3232}"/>
          </ac:spMkLst>
        </pc:spChg>
        <pc:spChg chg="mod">
          <ac:chgData name="Ahammad Fekri" userId="91c19dc96a9ccb59" providerId="LiveId" clId="{97DFCF68-EB12-496C-BFDF-A53AF162C7E6}" dt="2024-10-24T05:39:47.739" v="10966"/>
          <ac:spMkLst>
            <pc:docMk/>
            <pc:sldMk cId="1312613028" sldId="269"/>
            <ac:spMk id="24" creationId="{10EAC65F-1EEE-7C7A-E810-21BAA57C92F0}"/>
          </ac:spMkLst>
        </pc:spChg>
        <pc:spChg chg="mod">
          <ac:chgData name="Ahammad Fekri" userId="91c19dc96a9ccb59" providerId="LiveId" clId="{97DFCF68-EB12-496C-BFDF-A53AF162C7E6}" dt="2024-10-24T05:39:47.739" v="10966"/>
          <ac:spMkLst>
            <pc:docMk/>
            <pc:sldMk cId="1312613028" sldId="269"/>
            <ac:spMk id="25" creationId="{7D4E3A0C-A521-491D-2FE8-CF9EE5A30867}"/>
          </ac:spMkLst>
        </pc:spChg>
        <pc:spChg chg="mod">
          <ac:chgData name="Ahammad Fekri" userId="91c19dc96a9ccb59" providerId="LiveId" clId="{97DFCF68-EB12-496C-BFDF-A53AF162C7E6}" dt="2024-10-24T05:39:47.739" v="10966"/>
          <ac:spMkLst>
            <pc:docMk/>
            <pc:sldMk cId="1312613028" sldId="269"/>
            <ac:spMk id="26" creationId="{A72F01F8-ED24-E519-5326-06A74D3F0C8A}"/>
          </ac:spMkLst>
        </pc:spChg>
        <pc:spChg chg="mod">
          <ac:chgData name="Ahammad Fekri" userId="91c19dc96a9ccb59" providerId="LiveId" clId="{97DFCF68-EB12-496C-BFDF-A53AF162C7E6}" dt="2024-10-24T05:39:47.739" v="10966"/>
          <ac:spMkLst>
            <pc:docMk/>
            <pc:sldMk cId="1312613028" sldId="269"/>
            <ac:spMk id="27" creationId="{4E50A1E2-FF04-4414-CC03-6F74BB036CE6}"/>
          </ac:spMkLst>
        </pc:spChg>
        <pc:grpChg chg="del">
          <ac:chgData name="Ahammad Fekri" userId="91c19dc96a9ccb59" providerId="LiveId" clId="{97DFCF68-EB12-496C-BFDF-A53AF162C7E6}" dt="2024-10-24T05:39:44.116" v="10965" actId="478"/>
          <ac:grpSpMkLst>
            <pc:docMk/>
            <pc:sldMk cId="1312613028" sldId="269"/>
            <ac:grpSpMk id="3" creationId="{88C96E62-BC2A-0E5E-C819-59A5AA00D6DF}"/>
          </ac:grpSpMkLst>
        </pc:grpChg>
        <pc:grpChg chg="add mod">
          <ac:chgData name="Ahammad Fekri" userId="91c19dc96a9ccb59" providerId="LiveId" clId="{97DFCF68-EB12-496C-BFDF-A53AF162C7E6}" dt="2024-10-24T05:39:47.739" v="10966"/>
          <ac:grpSpMkLst>
            <pc:docMk/>
            <pc:sldMk cId="1312613028" sldId="269"/>
            <ac:grpSpMk id="9" creationId="{6516B0BF-8CA4-4826-886A-0D0BB6B1725D}"/>
          </ac:grpSpMkLst>
        </pc:grpChg>
        <pc:grpChg chg="mod">
          <ac:chgData name="Ahammad Fekri" userId="91c19dc96a9ccb59" providerId="LiveId" clId="{97DFCF68-EB12-496C-BFDF-A53AF162C7E6}" dt="2024-10-24T05:39:47.739" v="10966"/>
          <ac:grpSpMkLst>
            <pc:docMk/>
            <pc:sldMk cId="1312613028" sldId="269"/>
            <ac:grpSpMk id="11" creationId="{F80CA1B3-1C42-B05C-0533-6B0FCE4D3050}"/>
          </ac:grpSpMkLst>
        </pc:grpChg>
        <pc:grpChg chg="mod">
          <ac:chgData name="Ahammad Fekri" userId="91c19dc96a9ccb59" providerId="LiveId" clId="{97DFCF68-EB12-496C-BFDF-A53AF162C7E6}" dt="2024-10-24T05:39:47.739" v="10966"/>
          <ac:grpSpMkLst>
            <pc:docMk/>
            <pc:sldMk cId="1312613028" sldId="269"/>
            <ac:grpSpMk id="14" creationId="{9C69B60D-28BF-35EF-7D48-D272B37C24D5}"/>
          </ac:grpSpMkLst>
        </pc:grpChg>
        <pc:graphicFrameChg chg="del mod">
          <ac:chgData name="Ahammad Fekri" userId="91c19dc96a9ccb59" providerId="LiveId" clId="{97DFCF68-EB12-496C-BFDF-A53AF162C7E6}" dt="2024-10-23T07:21:08.156" v="4846" actId="478"/>
          <ac:graphicFrameMkLst>
            <pc:docMk/>
            <pc:sldMk cId="1312613028" sldId="269"/>
            <ac:graphicFrameMk id="6" creationId="{A7573A0D-DE28-1CA5-AEDE-5CECE13D8FD9}"/>
          </ac:graphicFrameMkLst>
        </pc:graphicFrameChg>
        <pc:picChg chg="del">
          <ac:chgData name="Ahammad Fekri" userId="91c19dc96a9ccb59" providerId="LiveId" clId="{97DFCF68-EB12-496C-BFDF-A53AF162C7E6}" dt="2024-10-23T07:21:03.159" v="4844" actId="478"/>
          <ac:picMkLst>
            <pc:docMk/>
            <pc:sldMk cId="1312613028" sldId="269"/>
            <ac:picMk id="9" creationId="{0D81C061-3A52-E6EE-33A6-5BFBF9E424AC}"/>
          </ac:picMkLst>
        </pc:picChg>
      </pc:sldChg>
      <pc:sldChg chg="addSp delSp modSp add mod">
        <pc:chgData name="Ahammad Fekri" userId="91c19dc96a9ccb59" providerId="LiveId" clId="{97DFCF68-EB12-496C-BFDF-A53AF162C7E6}" dt="2024-10-24T05:31:44.423" v="10947" actId="14100"/>
        <pc:sldMkLst>
          <pc:docMk/>
          <pc:sldMk cId="1402061267" sldId="270"/>
        </pc:sldMkLst>
        <pc:spChg chg="del">
          <ac:chgData name="Ahammad Fekri" userId="91c19dc96a9ccb59" providerId="LiveId" clId="{97DFCF68-EB12-496C-BFDF-A53AF162C7E6}" dt="2024-10-23T08:48:43.472" v="5599" actId="478"/>
          <ac:spMkLst>
            <pc:docMk/>
            <pc:sldMk cId="1402061267" sldId="270"/>
            <ac:spMk id="4" creationId="{DB121384-24F8-D8A9-1833-4F694490BD73}"/>
          </ac:spMkLst>
        </pc:spChg>
        <pc:spChg chg="add mod">
          <ac:chgData name="Ahammad Fekri" userId="91c19dc96a9ccb59" providerId="LiveId" clId="{97DFCF68-EB12-496C-BFDF-A53AF162C7E6}" dt="2024-10-23T15:14:29.791" v="5822" actId="1076"/>
          <ac:spMkLst>
            <pc:docMk/>
            <pc:sldMk cId="1402061267" sldId="270"/>
            <ac:spMk id="6" creationId="{384184A1-134F-98C6-5A27-DCEC190D0D81}"/>
          </ac:spMkLst>
        </pc:spChg>
        <pc:spChg chg="mod">
          <ac:chgData name="Ahammad Fekri" userId="91c19dc96a9ccb59" providerId="LiveId" clId="{97DFCF68-EB12-496C-BFDF-A53AF162C7E6}" dt="2024-10-23T08:48:34.189" v="5598" actId="20577"/>
          <ac:spMkLst>
            <pc:docMk/>
            <pc:sldMk cId="1402061267" sldId="270"/>
            <ac:spMk id="7" creationId="{D72B740C-FAF1-E23E-21D8-53A8829C0617}"/>
          </ac:spMkLst>
        </pc:spChg>
        <pc:spChg chg="mod">
          <ac:chgData name="Ahammad Fekri" userId="91c19dc96a9ccb59" providerId="LiveId" clId="{97DFCF68-EB12-496C-BFDF-A53AF162C7E6}" dt="2024-10-24T05:19:22.654" v="10891"/>
          <ac:spMkLst>
            <pc:docMk/>
            <pc:sldMk cId="1402061267" sldId="270"/>
            <ac:spMk id="8" creationId="{8D4F8B9A-AEFF-F3D2-5AB5-F359BF96BE5D}"/>
          </ac:spMkLst>
        </pc:spChg>
        <pc:spChg chg="add mod">
          <ac:chgData name="Ahammad Fekri" userId="91c19dc96a9ccb59" providerId="LiveId" clId="{97DFCF68-EB12-496C-BFDF-A53AF162C7E6}" dt="2024-10-23T16:14:15.775" v="6674" actId="20577"/>
          <ac:spMkLst>
            <pc:docMk/>
            <pc:sldMk cId="1402061267" sldId="270"/>
            <ac:spMk id="11" creationId="{D954225B-98D3-5478-2FA6-A937AF481AA0}"/>
          </ac:spMkLst>
        </pc:spChg>
        <pc:spChg chg="del mod">
          <ac:chgData name="Ahammad Fekri" userId="91c19dc96a9ccb59" providerId="LiveId" clId="{97DFCF68-EB12-496C-BFDF-A53AF162C7E6}" dt="2024-10-23T13:08:52.773" v="5716" actId="478"/>
          <ac:spMkLst>
            <pc:docMk/>
            <pc:sldMk cId="1402061267" sldId="270"/>
            <ac:spMk id="12" creationId="{096FEB53-F5B4-8244-3CE7-B8338D9851A6}"/>
          </ac:spMkLst>
        </pc:spChg>
        <pc:spChg chg="mod">
          <ac:chgData name="Ahammad Fekri" userId="91c19dc96a9ccb59" providerId="LiveId" clId="{97DFCF68-EB12-496C-BFDF-A53AF162C7E6}" dt="2024-10-24T05:19:22.654" v="10891"/>
          <ac:spMkLst>
            <pc:docMk/>
            <pc:sldMk cId="1402061267" sldId="270"/>
            <ac:spMk id="13" creationId="{1B68AB80-8CDD-42FF-80C8-190464590114}"/>
          </ac:spMkLst>
        </pc:spChg>
        <pc:spChg chg="del mod">
          <ac:chgData name="Ahammad Fekri" userId="91c19dc96a9ccb59" providerId="LiveId" clId="{97DFCF68-EB12-496C-BFDF-A53AF162C7E6}" dt="2024-10-23T13:09:00.090" v="5717" actId="478"/>
          <ac:spMkLst>
            <pc:docMk/>
            <pc:sldMk cId="1402061267" sldId="270"/>
            <ac:spMk id="13" creationId="{DD486A73-CAC6-B148-9B57-37161636DA85}"/>
          </ac:spMkLst>
        </pc:spChg>
        <pc:spChg chg="mod">
          <ac:chgData name="Ahammad Fekri" userId="91c19dc96a9ccb59" providerId="LiveId" clId="{97DFCF68-EB12-496C-BFDF-A53AF162C7E6}" dt="2024-10-24T05:19:22.654" v="10891"/>
          <ac:spMkLst>
            <pc:docMk/>
            <pc:sldMk cId="1402061267" sldId="270"/>
            <ac:spMk id="14" creationId="{190E6F1D-B651-C2EB-EFFA-5232D9A0061A}"/>
          </ac:spMkLst>
        </pc:spChg>
        <pc:spChg chg="add del mod">
          <ac:chgData name="Ahammad Fekri" userId="91c19dc96a9ccb59" providerId="LiveId" clId="{97DFCF68-EB12-496C-BFDF-A53AF162C7E6}" dt="2024-10-23T15:12:29.453" v="5807" actId="478"/>
          <ac:spMkLst>
            <pc:docMk/>
            <pc:sldMk cId="1402061267" sldId="270"/>
            <ac:spMk id="15" creationId="{06F6B586-4832-3D62-BE96-E2D03669B52C}"/>
          </ac:spMkLst>
        </pc:spChg>
        <pc:spChg chg="mod">
          <ac:chgData name="Ahammad Fekri" userId="91c19dc96a9ccb59" providerId="LiveId" clId="{97DFCF68-EB12-496C-BFDF-A53AF162C7E6}" dt="2024-10-24T05:19:22.654" v="10891"/>
          <ac:spMkLst>
            <pc:docMk/>
            <pc:sldMk cId="1402061267" sldId="270"/>
            <ac:spMk id="15" creationId="{0CA1D9E5-B061-C099-7779-6F0A37CEE891}"/>
          </ac:spMkLst>
        </pc:spChg>
        <pc:spChg chg="mod">
          <ac:chgData name="Ahammad Fekri" userId="91c19dc96a9ccb59" providerId="LiveId" clId="{97DFCF68-EB12-496C-BFDF-A53AF162C7E6}" dt="2024-10-24T05:19:22.654" v="10891"/>
          <ac:spMkLst>
            <pc:docMk/>
            <pc:sldMk cId="1402061267" sldId="270"/>
            <ac:spMk id="16" creationId="{AFA2AB6D-852B-D492-FBF0-2AF711F4A95C}"/>
          </ac:spMkLst>
        </pc:spChg>
        <pc:spChg chg="mod">
          <ac:chgData name="Ahammad Fekri" userId="91c19dc96a9ccb59" providerId="LiveId" clId="{97DFCF68-EB12-496C-BFDF-A53AF162C7E6}" dt="2024-10-24T05:19:22.654" v="10891"/>
          <ac:spMkLst>
            <pc:docMk/>
            <pc:sldMk cId="1402061267" sldId="270"/>
            <ac:spMk id="17" creationId="{A9B22770-791B-A45C-9F1B-502675756A6D}"/>
          </ac:spMkLst>
        </pc:spChg>
        <pc:spChg chg="mod">
          <ac:chgData name="Ahammad Fekri" userId="91c19dc96a9ccb59" providerId="LiveId" clId="{97DFCF68-EB12-496C-BFDF-A53AF162C7E6}" dt="2024-10-24T05:19:22.654" v="10891"/>
          <ac:spMkLst>
            <pc:docMk/>
            <pc:sldMk cId="1402061267" sldId="270"/>
            <ac:spMk id="18" creationId="{6E685A62-50E8-18B5-6314-234CA4075A1E}"/>
          </ac:spMkLst>
        </pc:spChg>
        <pc:spChg chg="mod">
          <ac:chgData name="Ahammad Fekri" userId="91c19dc96a9ccb59" providerId="LiveId" clId="{97DFCF68-EB12-496C-BFDF-A53AF162C7E6}" dt="2024-10-24T05:19:22.654" v="10891"/>
          <ac:spMkLst>
            <pc:docMk/>
            <pc:sldMk cId="1402061267" sldId="270"/>
            <ac:spMk id="19" creationId="{97E1C341-51BA-7995-3F3C-BCBAEB9D4EB9}"/>
          </ac:spMkLst>
        </pc:spChg>
        <pc:spChg chg="mod">
          <ac:chgData name="Ahammad Fekri" userId="91c19dc96a9ccb59" providerId="LiveId" clId="{97DFCF68-EB12-496C-BFDF-A53AF162C7E6}" dt="2024-10-24T05:19:22.654" v="10891"/>
          <ac:spMkLst>
            <pc:docMk/>
            <pc:sldMk cId="1402061267" sldId="270"/>
            <ac:spMk id="20" creationId="{E6C20051-C4A0-22A6-B9CD-2CADB34C77DD}"/>
          </ac:spMkLst>
        </pc:spChg>
        <pc:spChg chg="mod">
          <ac:chgData name="Ahammad Fekri" userId="91c19dc96a9ccb59" providerId="LiveId" clId="{97DFCF68-EB12-496C-BFDF-A53AF162C7E6}" dt="2024-10-24T05:19:22.654" v="10891"/>
          <ac:spMkLst>
            <pc:docMk/>
            <pc:sldMk cId="1402061267" sldId="270"/>
            <ac:spMk id="21" creationId="{42CF7C08-6FD3-578C-C291-0E5470B10AE2}"/>
          </ac:spMkLst>
        </pc:spChg>
        <pc:spChg chg="mod">
          <ac:chgData name="Ahammad Fekri" userId="91c19dc96a9ccb59" providerId="LiveId" clId="{97DFCF68-EB12-496C-BFDF-A53AF162C7E6}" dt="2024-10-24T05:19:22.654" v="10891"/>
          <ac:spMkLst>
            <pc:docMk/>
            <pc:sldMk cId="1402061267" sldId="270"/>
            <ac:spMk id="22" creationId="{FF566C66-24CB-3A16-4757-7CA782E905C5}"/>
          </ac:spMkLst>
        </pc:spChg>
        <pc:spChg chg="mod">
          <ac:chgData name="Ahammad Fekri" userId="91c19dc96a9ccb59" providerId="LiveId" clId="{97DFCF68-EB12-496C-BFDF-A53AF162C7E6}" dt="2024-10-24T05:19:22.654" v="10891"/>
          <ac:spMkLst>
            <pc:docMk/>
            <pc:sldMk cId="1402061267" sldId="270"/>
            <ac:spMk id="23" creationId="{E81EB6F2-79CB-C031-7B73-2DF79222AA3F}"/>
          </ac:spMkLst>
        </pc:spChg>
        <pc:spChg chg="mod">
          <ac:chgData name="Ahammad Fekri" userId="91c19dc96a9ccb59" providerId="LiveId" clId="{97DFCF68-EB12-496C-BFDF-A53AF162C7E6}" dt="2024-10-24T05:19:22.654" v="10891"/>
          <ac:spMkLst>
            <pc:docMk/>
            <pc:sldMk cId="1402061267" sldId="270"/>
            <ac:spMk id="24" creationId="{4DB79FE6-EEF3-E1FD-7094-47FABABFF639}"/>
          </ac:spMkLst>
        </pc:spChg>
        <pc:spChg chg="mod">
          <ac:chgData name="Ahammad Fekri" userId="91c19dc96a9ccb59" providerId="LiveId" clId="{97DFCF68-EB12-496C-BFDF-A53AF162C7E6}" dt="2024-10-24T05:19:22.654" v="10891"/>
          <ac:spMkLst>
            <pc:docMk/>
            <pc:sldMk cId="1402061267" sldId="270"/>
            <ac:spMk id="25" creationId="{2376991A-EF1B-A264-0796-BC91E0904E8F}"/>
          </ac:spMkLst>
        </pc:spChg>
        <pc:spChg chg="add mod">
          <ac:chgData name="Ahammad Fekri" userId="91c19dc96a9ccb59" providerId="LiveId" clId="{97DFCF68-EB12-496C-BFDF-A53AF162C7E6}" dt="2024-10-24T05:31:44.423" v="10947" actId="14100"/>
          <ac:spMkLst>
            <pc:docMk/>
            <pc:sldMk cId="1402061267" sldId="270"/>
            <ac:spMk id="27" creationId="{5821E22B-F33F-54E6-EBF8-F3F0E749D0EA}"/>
          </ac:spMkLst>
        </pc:spChg>
        <pc:grpChg chg="del">
          <ac:chgData name="Ahammad Fekri" userId="91c19dc96a9ccb59" providerId="LiveId" clId="{97DFCF68-EB12-496C-BFDF-A53AF162C7E6}" dt="2024-10-24T05:19:21.676" v="10890" actId="478"/>
          <ac:grpSpMkLst>
            <pc:docMk/>
            <pc:sldMk cId="1402061267" sldId="270"/>
            <ac:grpSpMk id="3" creationId="{8E287000-CF76-18D5-B928-BE5466427D88}"/>
          </ac:grpSpMkLst>
        </pc:grpChg>
        <pc:grpChg chg="add mod">
          <ac:chgData name="Ahammad Fekri" userId="91c19dc96a9ccb59" providerId="LiveId" clId="{97DFCF68-EB12-496C-BFDF-A53AF162C7E6}" dt="2024-10-24T05:19:22.654" v="10891"/>
          <ac:grpSpMkLst>
            <pc:docMk/>
            <pc:sldMk cId="1402061267" sldId="270"/>
            <ac:grpSpMk id="4" creationId="{D0232375-4F88-DCEB-9FEA-D3C8A7E25BF6}"/>
          </ac:grpSpMkLst>
        </pc:grpChg>
        <pc:grpChg chg="mod">
          <ac:chgData name="Ahammad Fekri" userId="91c19dc96a9ccb59" providerId="LiveId" clId="{97DFCF68-EB12-496C-BFDF-A53AF162C7E6}" dt="2024-10-24T05:19:22.654" v="10891"/>
          <ac:grpSpMkLst>
            <pc:docMk/>
            <pc:sldMk cId="1402061267" sldId="270"/>
            <ac:grpSpMk id="10" creationId="{362DD1E2-6443-A993-19E3-FB5236811C33}"/>
          </ac:grpSpMkLst>
        </pc:grpChg>
        <pc:grpChg chg="mod">
          <ac:chgData name="Ahammad Fekri" userId="91c19dc96a9ccb59" providerId="LiveId" clId="{97DFCF68-EB12-496C-BFDF-A53AF162C7E6}" dt="2024-10-24T05:19:22.654" v="10891"/>
          <ac:grpSpMkLst>
            <pc:docMk/>
            <pc:sldMk cId="1402061267" sldId="270"/>
            <ac:grpSpMk id="12" creationId="{7DCFE216-F51E-8D6F-3F28-DFDE395E86A2}"/>
          </ac:grpSpMkLst>
        </pc:grpChg>
        <pc:picChg chg="add mod">
          <ac:chgData name="Ahammad Fekri" userId="91c19dc96a9ccb59" providerId="LiveId" clId="{97DFCF68-EB12-496C-BFDF-A53AF162C7E6}" dt="2024-10-23T13:32:02.905" v="5769" actId="1076"/>
          <ac:picMkLst>
            <pc:docMk/>
            <pc:sldMk cId="1402061267" sldId="270"/>
            <ac:picMk id="9" creationId="{79E21A5B-F96E-F603-9FCE-3A70BF981522}"/>
          </ac:picMkLst>
        </pc:picChg>
      </pc:sldChg>
      <pc:sldChg chg="addSp delSp modSp add mod modAnim">
        <pc:chgData name="Ahammad Fekri" userId="91c19dc96a9ccb59" providerId="LiveId" clId="{97DFCF68-EB12-496C-BFDF-A53AF162C7E6}" dt="2024-10-24T05:38:18.509" v="10964" actId="1076"/>
        <pc:sldMkLst>
          <pc:docMk/>
          <pc:sldMk cId="418892284" sldId="271"/>
        </pc:sldMkLst>
        <pc:spChg chg="add del mod">
          <ac:chgData name="Ahammad Fekri" userId="91c19dc96a9ccb59" providerId="LiveId" clId="{97DFCF68-EB12-496C-BFDF-A53AF162C7E6}" dt="2024-10-23T15:53:40.155" v="6426" actId="478"/>
          <ac:spMkLst>
            <pc:docMk/>
            <pc:sldMk cId="418892284" sldId="271"/>
            <ac:spMk id="4" creationId="{4364F4E5-869F-72A3-D5C7-AEE12F71176F}"/>
          </ac:spMkLst>
        </pc:spChg>
        <pc:spChg chg="mod">
          <ac:chgData name="Ahammad Fekri" userId="91c19dc96a9ccb59" providerId="LiveId" clId="{97DFCF68-EB12-496C-BFDF-A53AF162C7E6}" dt="2024-10-23T17:27:13.253" v="6780" actId="1076"/>
          <ac:spMkLst>
            <pc:docMk/>
            <pc:sldMk cId="418892284" sldId="271"/>
            <ac:spMk id="6" creationId="{9E8C9503-274B-5A8F-9113-CDBBC45DC4A4}"/>
          </ac:spMkLst>
        </pc:spChg>
        <pc:spChg chg="add del mod">
          <ac:chgData name="Ahammad Fekri" userId="91c19dc96a9ccb59" providerId="LiveId" clId="{97DFCF68-EB12-496C-BFDF-A53AF162C7E6}" dt="2024-10-23T15:35:31.370" v="6218" actId="478"/>
          <ac:spMkLst>
            <pc:docMk/>
            <pc:sldMk cId="418892284" sldId="271"/>
            <ac:spMk id="8" creationId="{7C5ED864-4492-C91D-5314-36B735F09D40}"/>
          </ac:spMkLst>
        </pc:spChg>
        <pc:spChg chg="add mod">
          <ac:chgData name="Ahammad Fekri" userId="91c19dc96a9ccb59" providerId="LiveId" clId="{97DFCF68-EB12-496C-BFDF-A53AF162C7E6}" dt="2024-10-24T05:32:05.348" v="10949" actId="14100"/>
          <ac:spMkLst>
            <pc:docMk/>
            <pc:sldMk cId="418892284" sldId="271"/>
            <ac:spMk id="8" creationId="{F54C2D6C-ED4E-60F5-AACB-5921194B84FB}"/>
          </ac:spMkLst>
        </pc:spChg>
        <pc:spChg chg="mod">
          <ac:chgData name="Ahammad Fekri" userId="91c19dc96a9ccb59" providerId="LiveId" clId="{97DFCF68-EB12-496C-BFDF-A53AF162C7E6}" dt="2024-10-24T05:38:11.954" v="10963"/>
          <ac:spMkLst>
            <pc:docMk/>
            <pc:sldMk cId="418892284" sldId="271"/>
            <ac:spMk id="10" creationId="{95B98574-81CE-733A-5094-92DE5AD9D354}"/>
          </ac:spMkLst>
        </pc:spChg>
        <pc:spChg chg="add del mod">
          <ac:chgData name="Ahammad Fekri" userId="91c19dc96a9ccb59" providerId="LiveId" clId="{97DFCF68-EB12-496C-BFDF-A53AF162C7E6}" dt="2024-10-23T15:35:30.296" v="6217" actId="478"/>
          <ac:spMkLst>
            <pc:docMk/>
            <pc:sldMk cId="418892284" sldId="271"/>
            <ac:spMk id="10" creationId="{A38E92F7-EA48-A900-0524-1A9F148F62FF}"/>
          </ac:spMkLst>
        </pc:spChg>
        <pc:spChg chg="del">
          <ac:chgData name="Ahammad Fekri" userId="91c19dc96a9ccb59" providerId="LiveId" clId="{97DFCF68-EB12-496C-BFDF-A53AF162C7E6}" dt="2024-10-23T15:16:36.979" v="5828" actId="478"/>
          <ac:spMkLst>
            <pc:docMk/>
            <pc:sldMk cId="418892284" sldId="271"/>
            <ac:spMk id="11" creationId="{C27FE26E-7370-45AA-DCF8-C12D987ED327}"/>
          </ac:spMkLst>
        </pc:spChg>
        <pc:spChg chg="add mod">
          <ac:chgData name="Ahammad Fekri" userId="91c19dc96a9ccb59" providerId="LiveId" clId="{97DFCF68-EB12-496C-BFDF-A53AF162C7E6}" dt="2024-10-23T17:22:54.121" v="6735" actId="20577"/>
          <ac:spMkLst>
            <pc:docMk/>
            <pc:sldMk cId="418892284" sldId="271"/>
            <ac:spMk id="12" creationId="{BE41221F-A242-3F7D-E629-26BC49EB677F}"/>
          </ac:spMkLst>
        </pc:spChg>
        <pc:spChg chg="add mod">
          <ac:chgData name="Ahammad Fekri" userId="91c19dc96a9ccb59" providerId="LiveId" clId="{97DFCF68-EB12-496C-BFDF-A53AF162C7E6}" dt="2024-10-23T17:25:53.519" v="6748" actId="20577"/>
          <ac:spMkLst>
            <pc:docMk/>
            <pc:sldMk cId="418892284" sldId="271"/>
            <ac:spMk id="13" creationId="{86ADA0BC-F63D-89C1-60D8-FB447575CF1C}"/>
          </ac:spMkLst>
        </pc:spChg>
        <pc:spChg chg="add mod">
          <ac:chgData name="Ahammad Fekri" userId="91c19dc96a9ccb59" providerId="LiveId" clId="{97DFCF68-EB12-496C-BFDF-A53AF162C7E6}" dt="2024-10-23T17:26:10.060" v="6750"/>
          <ac:spMkLst>
            <pc:docMk/>
            <pc:sldMk cId="418892284" sldId="271"/>
            <ac:spMk id="14" creationId="{F23BE999-8723-0F88-E329-99CF7BE20B25}"/>
          </ac:spMkLst>
        </pc:spChg>
        <pc:spChg chg="add mod">
          <ac:chgData name="Ahammad Fekri" userId="91c19dc96a9ccb59" providerId="LiveId" clId="{97DFCF68-EB12-496C-BFDF-A53AF162C7E6}" dt="2024-10-23T17:29:12.232" v="6797" actId="207"/>
          <ac:spMkLst>
            <pc:docMk/>
            <pc:sldMk cId="418892284" sldId="271"/>
            <ac:spMk id="16" creationId="{A4C10B9C-B701-0383-F9B3-3669C865F04C}"/>
          </ac:spMkLst>
        </pc:spChg>
        <pc:spChg chg="mod">
          <ac:chgData name="Ahammad Fekri" userId="91c19dc96a9ccb59" providerId="LiveId" clId="{97DFCF68-EB12-496C-BFDF-A53AF162C7E6}" dt="2024-10-24T05:38:11.954" v="10963"/>
          <ac:spMkLst>
            <pc:docMk/>
            <pc:sldMk cId="418892284" sldId="271"/>
            <ac:spMk id="17" creationId="{4953A7C4-C5A0-1267-3565-1C1779F95755}"/>
          </ac:spMkLst>
        </pc:spChg>
        <pc:spChg chg="add mod">
          <ac:chgData name="Ahammad Fekri" userId="91c19dc96a9ccb59" providerId="LiveId" clId="{97DFCF68-EB12-496C-BFDF-A53AF162C7E6}" dt="2024-10-23T17:28:07.289" v="6789" actId="1076"/>
          <ac:spMkLst>
            <pc:docMk/>
            <pc:sldMk cId="418892284" sldId="271"/>
            <ac:spMk id="18" creationId="{FA043957-E8A8-96C7-03CD-FD05BE4E4337}"/>
          </ac:spMkLst>
        </pc:spChg>
        <pc:spChg chg="add mod">
          <ac:chgData name="Ahammad Fekri" userId="91c19dc96a9ccb59" providerId="LiveId" clId="{97DFCF68-EB12-496C-BFDF-A53AF162C7E6}" dt="2024-10-23T17:32:26.728" v="6923" actId="20577"/>
          <ac:spMkLst>
            <pc:docMk/>
            <pc:sldMk cId="418892284" sldId="271"/>
            <ac:spMk id="19" creationId="{C650BA9E-DC4D-56C6-2AAD-006D81185D49}"/>
          </ac:spMkLst>
        </pc:spChg>
        <pc:spChg chg="mod">
          <ac:chgData name="Ahammad Fekri" userId="91c19dc96a9ccb59" providerId="LiveId" clId="{97DFCF68-EB12-496C-BFDF-A53AF162C7E6}" dt="2024-10-24T05:38:11.954" v="10963"/>
          <ac:spMkLst>
            <pc:docMk/>
            <pc:sldMk cId="418892284" sldId="271"/>
            <ac:spMk id="20" creationId="{9AC5C190-9AB1-565F-7259-9C4D00C8356E}"/>
          </ac:spMkLst>
        </pc:spChg>
        <pc:spChg chg="mod">
          <ac:chgData name="Ahammad Fekri" userId="91c19dc96a9ccb59" providerId="LiveId" clId="{97DFCF68-EB12-496C-BFDF-A53AF162C7E6}" dt="2024-10-24T05:38:11.954" v="10963"/>
          <ac:spMkLst>
            <pc:docMk/>
            <pc:sldMk cId="418892284" sldId="271"/>
            <ac:spMk id="21" creationId="{FCA05F57-40A1-6D78-6B49-29168A5DE166}"/>
          </ac:spMkLst>
        </pc:spChg>
        <pc:spChg chg="mod">
          <ac:chgData name="Ahammad Fekri" userId="91c19dc96a9ccb59" providerId="LiveId" clId="{97DFCF68-EB12-496C-BFDF-A53AF162C7E6}" dt="2024-10-24T05:38:11.954" v="10963"/>
          <ac:spMkLst>
            <pc:docMk/>
            <pc:sldMk cId="418892284" sldId="271"/>
            <ac:spMk id="22" creationId="{F7C31535-CEC0-7326-A581-E117C7A6202B}"/>
          </ac:spMkLst>
        </pc:spChg>
        <pc:spChg chg="mod">
          <ac:chgData name="Ahammad Fekri" userId="91c19dc96a9ccb59" providerId="LiveId" clId="{97DFCF68-EB12-496C-BFDF-A53AF162C7E6}" dt="2024-10-24T05:38:11.954" v="10963"/>
          <ac:spMkLst>
            <pc:docMk/>
            <pc:sldMk cId="418892284" sldId="271"/>
            <ac:spMk id="23" creationId="{3F770716-7FBF-DFE4-BBC3-1655BC9E78E7}"/>
          </ac:spMkLst>
        </pc:spChg>
        <pc:spChg chg="mod">
          <ac:chgData name="Ahammad Fekri" userId="91c19dc96a9ccb59" providerId="LiveId" clId="{97DFCF68-EB12-496C-BFDF-A53AF162C7E6}" dt="2024-10-24T05:38:11.954" v="10963"/>
          <ac:spMkLst>
            <pc:docMk/>
            <pc:sldMk cId="418892284" sldId="271"/>
            <ac:spMk id="24" creationId="{7205B62C-FAC8-C9D9-8A22-626A6DA6E322}"/>
          </ac:spMkLst>
        </pc:spChg>
        <pc:spChg chg="mod">
          <ac:chgData name="Ahammad Fekri" userId="91c19dc96a9ccb59" providerId="LiveId" clId="{97DFCF68-EB12-496C-BFDF-A53AF162C7E6}" dt="2024-10-24T05:38:11.954" v="10963"/>
          <ac:spMkLst>
            <pc:docMk/>
            <pc:sldMk cId="418892284" sldId="271"/>
            <ac:spMk id="25" creationId="{FB1B6F35-6B09-68B3-4E27-54D71E8593CC}"/>
          </ac:spMkLst>
        </pc:spChg>
        <pc:spChg chg="mod">
          <ac:chgData name="Ahammad Fekri" userId="91c19dc96a9ccb59" providerId="LiveId" clId="{97DFCF68-EB12-496C-BFDF-A53AF162C7E6}" dt="2024-10-24T05:38:11.954" v="10963"/>
          <ac:spMkLst>
            <pc:docMk/>
            <pc:sldMk cId="418892284" sldId="271"/>
            <ac:spMk id="26" creationId="{36F434FD-674D-7B64-4271-3047AD1F1E23}"/>
          </ac:spMkLst>
        </pc:spChg>
        <pc:spChg chg="mod">
          <ac:chgData name="Ahammad Fekri" userId="91c19dc96a9ccb59" providerId="LiveId" clId="{97DFCF68-EB12-496C-BFDF-A53AF162C7E6}" dt="2024-10-24T05:38:11.954" v="10963"/>
          <ac:spMkLst>
            <pc:docMk/>
            <pc:sldMk cId="418892284" sldId="271"/>
            <ac:spMk id="27" creationId="{6B82A762-A81E-931C-7348-EFD6ABF08538}"/>
          </ac:spMkLst>
        </pc:spChg>
        <pc:spChg chg="mod">
          <ac:chgData name="Ahammad Fekri" userId="91c19dc96a9ccb59" providerId="LiveId" clId="{97DFCF68-EB12-496C-BFDF-A53AF162C7E6}" dt="2024-10-24T05:38:11.954" v="10963"/>
          <ac:spMkLst>
            <pc:docMk/>
            <pc:sldMk cId="418892284" sldId="271"/>
            <ac:spMk id="28" creationId="{16376DF0-57AA-2603-F365-7DCD232EE4E2}"/>
          </ac:spMkLst>
        </pc:spChg>
        <pc:spChg chg="mod">
          <ac:chgData name="Ahammad Fekri" userId="91c19dc96a9ccb59" providerId="LiveId" clId="{97DFCF68-EB12-496C-BFDF-A53AF162C7E6}" dt="2024-10-24T05:38:11.954" v="10963"/>
          <ac:spMkLst>
            <pc:docMk/>
            <pc:sldMk cId="418892284" sldId="271"/>
            <ac:spMk id="29" creationId="{FA77A987-A61F-9202-B7AB-F5650DA6CDAA}"/>
          </ac:spMkLst>
        </pc:spChg>
        <pc:spChg chg="mod">
          <ac:chgData name="Ahammad Fekri" userId="91c19dc96a9ccb59" providerId="LiveId" clId="{97DFCF68-EB12-496C-BFDF-A53AF162C7E6}" dt="2024-10-24T05:38:11.954" v="10963"/>
          <ac:spMkLst>
            <pc:docMk/>
            <pc:sldMk cId="418892284" sldId="271"/>
            <ac:spMk id="30" creationId="{78CDE7BC-14B7-BA95-8193-499243D9CC45}"/>
          </ac:spMkLst>
        </pc:spChg>
        <pc:spChg chg="mod">
          <ac:chgData name="Ahammad Fekri" userId="91c19dc96a9ccb59" providerId="LiveId" clId="{97DFCF68-EB12-496C-BFDF-A53AF162C7E6}" dt="2024-10-24T05:38:11.954" v="10963"/>
          <ac:spMkLst>
            <pc:docMk/>
            <pc:sldMk cId="418892284" sldId="271"/>
            <ac:spMk id="31" creationId="{366329ED-4679-8FE6-DFF6-2441BFF66103}"/>
          </ac:spMkLst>
        </pc:spChg>
        <pc:grpChg chg="del">
          <ac:chgData name="Ahammad Fekri" userId="91c19dc96a9ccb59" providerId="LiveId" clId="{97DFCF68-EB12-496C-BFDF-A53AF162C7E6}" dt="2024-10-24T05:38:04.934" v="10962" actId="478"/>
          <ac:grpSpMkLst>
            <pc:docMk/>
            <pc:sldMk cId="418892284" sldId="271"/>
            <ac:grpSpMk id="3" creationId="{EA4B4402-A2AC-091F-253D-F19704D95538}"/>
          </ac:grpSpMkLst>
        </pc:grpChg>
        <pc:grpChg chg="add mod">
          <ac:chgData name="Ahammad Fekri" userId="91c19dc96a9ccb59" providerId="LiveId" clId="{97DFCF68-EB12-496C-BFDF-A53AF162C7E6}" dt="2024-10-24T05:38:18.509" v="10964" actId="1076"/>
          <ac:grpSpMkLst>
            <pc:docMk/>
            <pc:sldMk cId="418892284" sldId="271"/>
            <ac:grpSpMk id="9" creationId="{F2071229-B9EB-06C0-C234-B84803A9FCA0}"/>
          </ac:grpSpMkLst>
        </pc:grpChg>
        <pc:grpChg chg="mod">
          <ac:chgData name="Ahammad Fekri" userId="91c19dc96a9ccb59" providerId="LiveId" clId="{97DFCF68-EB12-496C-BFDF-A53AF162C7E6}" dt="2024-10-24T05:38:11.954" v="10963"/>
          <ac:grpSpMkLst>
            <pc:docMk/>
            <pc:sldMk cId="418892284" sldId="271"/>
            <ac:grpSpMk id="11" creationId="{2A1A3A24-95DA-2736-5196-CC3AEAC17CF7}"/>
          </ac:grpSpMkLst>
        </pc:grpChg>
        <pc:grpChg chg="mod">
          <ac:chgData name="Ahammad Fekri" userId="91c19dc96a9ccb59" providerId="LiveId" clId="{97DFCF68-EB12-496C-BFDF-A53AF162C7E6}" dt="2024-10-24T05:38:11.954" v="10963"/>
          <ac:grpSpMkLst>
            <pc:docMk/>
            <pc:sldMk cId="418892284" sldId="271"/>
            <ac:grpSpMk id="15" creationId="{157197D4-AFDF-32E7-BF89-C9F95B601123}"/>
          </ac:grpSpMkLst>
        </pc:grpChg>
        <pc:picChg chg="del">
          <ac:chgData name="Ahammad Fekri" userId="91c19dc96a9ccb59" providerId="LiveId" clId="{97DFCF68-EB12-496C-BFDF-A53AF162C7E6}" dt="2024-10-23T15:16:40.355" v="5829" actId="478"/>
          <ac:picMkLst>
            <pc:docMk/>
            <pc:sldMk cId="418892284" sldId="271"/>
            <ac:picMk id="9" creationId="{E73773E7-1EAA-F995-A3C4-B9EE4B4A225E}"/>
          </ac:picMkLst>
        </pc:picChg>
      </pc:sldChg>
      <pc:sldChg chg="add del">
        <pc:chgData name="Ahammad Fekri" userId="91c19dc96a9ccb59" providerId="LiveId" clId="{97DFCF68-EB12-496C-BFDF-A53AF162C7E6}" dt="2024-10-23T12:47:44.333" v="5698" actId="47"/>
        <pc:sldMkLst>
          <pc:docMk/>
          <pc:sldMk cId="1042504734" sldId="271"/>
        </pc:sldMkLst>
      </pc:sldChg>
      <pc:sldChg chg="add del">
        <pc:chgData name="Ahammad Fekri" userId="91c19dc96a9ccb59" providerId="LiveId" clId="{97DFCF68-EB12-496C-BFDF-A53AF162C7E6}" dt="2024-10-23T12:47:44.333" v="5698" actId="47"/>
        <pc:sldMkLst>
          <pc:docMk/>
          <pc:sldMk cId="1520631385" sldId="272"/>
        </pc:sldMkLst>
      </pc:sldChg>
      <pc:sldChg chg="addSp delSp modSp add mod modAnim">
        <pc:chgData name="Ahammad Fekri" userId="91c19dc96a9ccb59" providerId="LiveId" clId="{97DFCF68-EB12-496C-BFDF-A53AF162C7E6}" dt="2024-10-24T05:32:18.946" v="10951" actId="14100"/>
        <pc:sldMkLst>
          <pc:docMk/>
          <pc:sldMk cId="3346988351" sldId="272"/>
        </pc:sldMkLst>
        <pc:spChg chg="add mod">
          <ac:chgData name="Ahammad Fekri" userId="91c19dc96a9ccb59" providerId="LiveId" clId="{97DFCF68-EB12-496C-BFDF-A53AF162C7E6}" dt="2024-10-23T18:25:34.104" v="7999" actId="1076"/>
          <ac:spMkLst>
            <pc:docMk/>
            <pc:sldMk cId="3346988351" sldId="272"/>
            <ac:spMk id="4" creationId="{AABC0DB0-B0B8-C3DA-B640-D20FE2ED7CC8}"/>
          </ac:spMkLst>
        </pc:spChg>
        <pc:spChg chg="mod">
          <ac:chgData name="Ahammad Fekri" userId="91c19dc96a9ccb59" providerId="LiveId" clId="{97DFCF68-EB12-496C-BFDF-A53AF162C7E6}" dt="2024-10-23T18:08:33.063" v="7398" actId="1076"/>
          <ac:spMkLst>
            <pc:docMk/>
            <pc:sldMk cId="3346988351" sldId="272"/>
            <ac:spMk id="6" creationId="{2F96F63B-3E79-3655-BB06-F3DCD09BB0DA}"/>
          </ac:spMkLst>
        </pc:spChg>
        <pc:spChg chg="mod">
          <ac:chgData name="Ahammad Fekri" userId="91c19dc96a9ccb59" providerId="LiveId" clId="{97DFCF68-EB12-496C-BFDF-A53AF162C7E6}" dt="2024-10-23T17:32:47.824" v="6941" actId="20577"/>
          <ac:spMkLst>
            <pc:docMk/>
            <pc:sldMk cId="3346988351" sldId="272"/>
            <ac:spMk id="7" creationId="{B2AD449F-E7A5-FD9D-C6A5-22921435904B}"/>
          </ac:spMkLst>
        </pc:spChg>
        <pc:spChg chg="add mod">
          <ac:chgData name="Ahammad Fekri" userId="91c19dc96a9ccb59" providerId="LiveId" clId="{97DFCF68-EB12-496C-BFDF-A53AF162C7E6}" dt="2024-10-23T18:26:11.827" v="8007" actId="20577"/>
          <ac:spMkLst>
            <pc:docMk/>
            <pc:sldMk cId="3346988351" sldId="272"/>
            <ac:spMk id="8" creationId="{EDD5428E-D0B3-EB06-1212-257366086B81}"/>
          </ac:spMkLst>
        </pc:spChg>
        <pc:spChg chg="mod">
          <ac:chgData name="Ahammad Fekri" userId="91c19dc96a9ccb59" providerId="LiveId" clId="{97DFCF68-EB12-496C-BFDF-A53AF162C7E6}" dt="2024-10-24T05:19:31.098" v="10893"/>
          <ac:spMkLst>
            <pc:docMk/>
            <pc:sldMk cId="3346988351" sldId="272"/>
            <ac:spMk id="10" creationId="{2DC1D1F7-F3EA-F946-28D4-1DA28F495833}"/>
          </ac:spMkLst>
        </pc:spChg>
        <pc:spChg chg="mod">
          <ac:chgData name="Ahammad Fekri" userId="91c19dc96a9ccb59" providerId="LiveId" clId="{97DFCF68-EB12-496C-BFDF-A53AF162C7E6}" dt="2024-10-23T18:25:52.925" v="8006" actId="1037"/>
          <ac:spMkLst>
            <pc:docMk/>
            <pc:sldMk cId="3346988351" sldId="272"/>
            <ac:spMk id="12" creationId="{E417BF9B-CBBB-5CE9-503A-A7125B1C92CC}"/>
          </ac:spMkLst>
        </pc:spChg>
        <pc:spChg chg="mod">
          <ac:chgData name="Ahammad Fekri" userId="91c19dc96a9ccb59" providerId="LiveId" clId="{97DFCF68-EB12-496C-BFDF-A53AF162C7E6}" dt="2024-10-23T18:23:18.157" v="7996" actId="20577"/>
          <ac:spMkLst>
            <pc:docMk/>
            <pc:sldMk cId="3346988351" sldId="272"/>
            <ac:spMk id="13" creationId="{BC9187D2-C274-0EBD-196B-BDC34FAD0D50}"/>
          </ac:spMkLst>
        </pc:spChg>
        <pc:spChg chg="mod">
          <ac:chgData name="Ahammad Fekri" userId="91c19dc96a9ccb59" providerId="LiveId" clId="{97DFCF68-EB12-496C-BFDF-A53AF162C7E6}" dt="2024-10-23T18:23:30.912" v="7997"/>
          <ac:spMkLst>
            <pc:docMk/>
            <pc:sldMk cId="3346988351" sldId="272"/>
            <ac:spMk id="14" creationId="{BFCA00D8-60EB-6D90-C471-CF162024DB20}"/>
          </ac:spMkLst>
        </pc:spChg>
        <pc:spChg chg="mod">
          <ac:chgData name="Ahammad Fekri" userId="91c19dc96a9ccb59" providerId="LiveId" clId="{97DFCF68-EB12-496C-BFDF-A53AF162C7E6}" dt="2024-10-23T18:18:38.862" v="7697" actId="1076"/>
          <ac:spMkLst>
            <pc:docMk/>
            <pc:sldMk cId="3346988351" sldId="272"/>
            <ac:spMk id="16" creationId="{3A30D164-82DF-D583-7814-00A8450ED6DF}"/>
          </ac:spMkLst>
        </pc:spChg>
        <pc:spChg chg="mod">
          <ac:chgData name="Ahammad Fekri" userId="91c19dc96a9ccb59" providerId="LiveId" clId="{97DFCF68-EB12-496C-BFDF-A53AF162C7E6}" dt="2024-10-24T05:19:31.098" v="10893"/>
          <ac:spMkLst>
            <pc:docMk/>
            <pc:sldMk cId="3346988351" sldId="272"/>
            <ac:spMk id="17" creationId="{68D65E6C-0674-7C17-2223-BA0DBAC50551}"/>
          </ac:spMkLst>
        </pc:spChg>
        <pc:spChg chg="mod">
          <ac:chgData name="Ahammad Fekri" userId="91c19dc96a9ccb59" providerId="LiveId" clId="{97DFCF68-EB12-496C-BFDF-A53AF162C7E6}" dt="2024-10-23T18:25:47.281" v="8001" actId="1076"/>
          <ac:spMkLst>
            <pc:docMk/>
            <pc:sldMk cId="3346988351" sldId="272"/>
            <ac:spMk id="18" creationId="{F5FBFA6E-FDDD-F9E5-C952-8AB1D140107A}"/>
          </ac:spMkLst>
        </pc:spChg>
        <pc:spChg chg="del mod">
          <ac:chgData name="Ahammad Fekri" userId="91c19dc96a9ccb59" providerId="LiveId" clId="{97DFCF68-EB12-496C-BFDF-A53AF162C7E6}" dt="2024-10-23T18:12:11.212" v="7442" actId="478"/>
          <ac:spMkLst>
            <pc:docMk/>
            <pc:sldMk cId="3346988351" sldId="272"/>
            <ac:spMk id="19" creationId="{4B6E83CC-86CC-00AB-CB1F-3593004F174C}"/>
          </ac:spMkLst>
        </pc:spChg>
        <pc:spChg chg="mod">
          <ac:chgData name="Ahammad Fekri" userId="91c19dc96a9ccb59" providerId="LiveId" clId="{97DFCF68-EB12-496C-BFDF-A53AF162C7E6}" dt="2024-10-24T05:19:31.098" v="10893"/>
          <ac:spMkLst>
            <pc:docMk/>
            <pc:sldMk cId="3346988351" sldId="272"/>
            <ac:spMk id="19" creationId="{BD06B1B9-AACD-420B-73CC-AA62CD2B66CB}"/>
          </ac:spMkLst>
        </pc:spChg>
        <pc:spChg chg="mod">
          <ac:chgData name="Ahammad Fekri" userId="91c19dc96a9ccb59" providerId="LiveId" clId="{97DFCF68-EB12-496C-BFDF-A53AF162C7E6}" dt="2024-10-24T05:19:31.098" v="10893"/>
          <ac:spMkLst>
            <pc:docMk/>
            <pc:sldMk cId="3346988351" sldId="272"/>
            <ac:spMk id="20" creationId="{5D5B2586-DA8D-FC69-DDB7-D7451642848B}"/>
          </ac:spMkLst>
        </pc:spChg>
        <pc:spChg chg="mod">
          <ac:chgData name="Ahammad Fekri" userId="91c19dc96a9ccb59" providerId="LiveId" clId="{97DFCF68-EB12-496C-BFDF-A53AF162C7E6}" dt="2024-10-24T05:19:31.098" v="10893"/>
          <ac:spMkLst>
            <pc:docMk/>
            <pc:sldMk cId="3346988351" sldId="272"/>
            <ac:spMk id="21" creationId="{61FC8E61-C450-5737-7B90-8291367B3AE1}"/>
          </ac:spMkLst>
        </pc:spChg>
        <pc:spChg chg="mod">
          <ac:chgData name="Ahammad Fekri" userId="91c19dc96a9ccb59" providerId="LiveId" clId="{97DFCF68-EB12-496C-BFDF-A53AF162C7E6}" dt="2024-10-24T05:19:31.098" v="10893"/>
          <ac:spMkLst>
            <pc:docMk/>
            <pc:sldMk cId="3346988351" sldId="272"/>
            <ac:spMk id="22" creationId="{BAC64C8C-734B-C3A4-8759-410D0DCFDEF4}"/>
          </ac:spMkLst>
        </pc:spChg>
        <pc:spChg chg="mod">
          <ac:chgData name="Ahammad Fekri" userId="91c19dc96a9ccb59" providerId="LiveId" clId="{97DFCF68-EB12-496C-BFDF-A53AF162C7E6}" dt="2024-10-24T05:19:31.098" v="10893"/>
          <ac:spMkLst>
            <pc:docMk/>
            <pc:sldMk cId="3346988351" sldId="272"/>
            <ac:spMk id="23" creationId="{0D44A8A4-51EF-C755-A30C-7A84D4A1A89F}"/>
          </ac:spMkLst>
        </pc:spChg>
        <pc:spChg chg="mod">
          <ac:chgData name="Ahammad Fekri" userId="91c19dc96a9ccb59" providerId="LiveId" clId="{97DFCF68-EB12-496C-BFDF-A53AF162C7E6}" dt="2024-10-24T05:19:31.098" v="10893"/>
          <ac:spMkLst>
            <pc:docMk/>
            <pc:sldMk cId="3346988351" sldId="272"/>
            <ac:spMk id="24" creationId="{37531F8F-C112-99FA-7E3C-D33CEA5C5339}"/>
          </ac:spMkLst>
        </pc:spChg>
        <pc:spChg chg="mod">
          <ac:chgData name="Ahammad Fekri" userId="91c19dc96a9ccb59" providerId="LiveId" clId="{97DFCF68-EB12-496C-BFDF-A53AF162C7E6}" dt="2024-10-24T05:19:31.098" v="10893"/>
          <ac:spMkLst>
            <pc:docMk/>
            <pc:sldMk cId="3346988351" sldId="272"/>
            <ac:spMk id="25" creationId="{ADEF574B-056F-3721-7D7B-B9B2D9575DDB}"/>
          </ac:spMkLst>
        </pc:spChg>
        <pc:spChg chg="mod">
          <ac:chgData name="Ahammad Fekri" userId="91c19dc96a9ccb59" providerId="LiveId" clId="{97DFCF68-EB12-496C-BFDF-A53AF162C7E6}" dt="2024-10-24T05:19:31.098" v="10893"/>
          <ac:spMkLst>
            <pc:docMk/>
            <pc:sldMk cId="3346988351" sldId="272"/>
            <ac:spMk id="26" creationId="{48EF6B25-A12B-78FE-4880-50424D8DD484}"/>
          </ac:spMkLst>
        </pc:spChg>
        <pc:spChg chg="mod">
          <ac:chgData name="Ahammad Fekri" userId="91c19dc96a9ccb59" providerId="LiveId" clId="{97DFCF68-EB12-496C-BFDF-A53AF162C7E6}" dt="2024-10-24T05:19:31.098" v="10893"/>
          <ac:spMkLst>
            <pc:docMk/>
            <pc:sldMk cId="3346988351" sldId="272"/>
            <ac:spMk id="27" creationId="{F7BDB9FA-FAC7-8320-FC2A-DEF86EEB9277}"/>
          </ac:spMkLst>
        </pc:spChg>
        <pc:spChg chg="mod">
          <ac:chgData name="Ahammad Fekri" userId="91c19dc96a9ccb59" providerId="LiveId" clId="{97DFCF68-EB12-496C-BFDF-A53AF162C7E6}" dt="2024-10-24T05:19:31.098" v="10893"/>
          <ac:spMkLst>
            <pc:docMk/>
            <pc:sldMk cId="3346988351" sldId="272"/>
            <ac:spMk id="28" creationId="{E34CB7CF-8CDD-D7F0-6C19-FF82DA784883}"/>
          </ac:spMkLst>
        </pc:spChg>
        <pc:spChg chg="mod">
          <ac:chgData name="Ahammad Fekri" userId="91c19dc96a9ccb59" providerId="LiveId" clId="{97DFCF68-EB12-496C-BFDF-A53AF162C7E6}" dt="2024-10-24T05:19:31.098" v="10893"/>
          <ac:spMkLst>
            <pc:docMk/>
            <pc:sldMk cId="3346988351" sldId="272"/>
            <ac:spMk id="29" creationId="{B57507A6-6AB4-0D9C-F9CE-657365428A6A}"/>
          </ac:spMkLst>
        </pc:spChg>
        <pc:spChg chg="mod">
          <ac:chgData name="Ahammad Fekri" userId="91c19dc96a9ccb59" providerId="LiveId" clId="{97DFCF68-EB12-496C-BFDF-A53AF162C7E6}" dt="2024-10-24T05:19:31.098" v="10893"/>
          <ac:spMkLst>
            <pc:docMk/>
            <pc:sldMk cId="3346988351" sldId="272"/>
            <ac:spMk id="30" creationId="{DFBF63CE-EA2B-BFFB-4B48-F4367083746F}"/>
          </ac:spMkLst>
        </pc:spChg>
        <pc:spChg chg="add mod">
          <ac:chgData name="Ahammad Fekri" userId="91c19dc96a9ccb59" providerId="LiveId" clId="{97DFCF68-EB12-496C-BFDF-A53AF162C7E6}" dt="2024-10-24T05:32:18.946" v="10951" actId="14100"/>
          <ac:spMkLst>
            <pc:docMk/>
            <pc:sldMk cId="3346988351" sldId="272"/>
            <ac:spMk id="32" creationId="{EBA8C0B0-6034-C0D1-A6B1-5634A5AA1164}"/>
          </ac:spMkLst>
        </pc:spChg>
        <pc:grpChg chg="del">
          <ac:chgData name="Ahammad Fekri" userId="91c19dc96a9ccb59" providerId="LiveId" clId="{97DFCF68-EB12-496C-BFDF-A53AF162C7E6}" dt="2024-10-24T05:19:30.236" v="10892" actId="478"/>
          <ac:grpSpMkLst>
            <pc:docMk/>
            <pc:sldMk cId="3346988351" sldId="272"/>
            <ac:grpSpMk id="3" creationId="{838F8A9C-02F4-F8FA-3AD5-60FC6BD9EFD4}"/>
          </ac:grpSpMkLst>
        </pc:grpChg>
        <pc:grpChg chg="add mod">
          <ac:chgData name="Ahammad Fekri" userId="91c19dc96a9ccb59" providerId="LiveId" clId="{97DFCF68-EB12-496C-BFDF-A53AF162C7E6}" dt="2024-10-24T05:19:35.738" v="10907" actId="1035"/>
          <ac:grpSpMkLst>
            <pc:docMk/>
            <pc:sldMk cId="3346988351" sldId="272"/>
            <ac:grpSpMk id="9" creationId="{0A62BC8F-B3EE-30FC-D2BC-085DE79C1C59}"/>
          </ac:grpSpMkLst>
        </pc:grpChg>
        <pc:grpChg chg="mod">
          <ac:chgData name="Ahammad Fekri" userId="91c19dc96a9ccb59" providerId="LiveId" clId="{97DFCF68-EB12-496C-BFDF-A53AF162C7E6}" dt="2024-10-24T05:19:31.098" v="10893"/>
          <ac:grpSpMkLst>
            <pc:docMk/>
            <pc:sldMk cId="3346988351" sldId="272"/>
            <ac:grpSpMk id="11" creationId="{D6E85418-C4E8-C9EF-F527-F0DAB5563571}"/>
          </ac:grpSpMkLst>
        </pc:grpChg>
        <pc:grpChg chg="mod">
          <ac:chgData name="Ahammad Fekri" userId="91c19dc96a9ccb59" providerId="LiveId" clId="{97DFCF68-EB12-496C-BFDF-A53AF162C7E6}" dt="2024-10-24T05:19:31.098" v="10893"/>
          <ac:grpSpMkLst>
            <pc:docMk/>
            <pc:sldMk cId="3346988351" sldId="272"/>
            <ac:grpSpMk id="15" creationId="{6EA465CB-2397-8286-B944-D742AABF2EED}"/>
          </ac:grpSpMkLst>
        </pc:grpChg>
      </pc:sldChg>
      <pc:sldChg chg="addSp delSp modSp add mod delAnim modAnim">
        <pc:chgData name="Ahammad Fekri" userId="91c19dc96a9ccb59" providerId="LiveId" clId="{97DFCF68-EB12-496C-BFDF-A53AF162C7E6}" dt="2024-10-24T04:54:11.615" v="10672" actId="1035"/>
        <pc:sldMkLst>
          <pc:docMk/>
          <pc:sldMk cId="434090449" sldId="273"/>
        </pc:sldMkLst>
        <pc:spChg chg="del">
          <ac:chgData name="Ahammad Fekri" userId="91c19dc96a9ccb59" providerId="LiveId" clId="{97DFCF68-EB12-496C-BFDF-A53AF162C7E6}" dt="2024-10-23T18:58:57.652" v="8095" actId="478"/>
          <ac:spMkLst>
            <pc:docMk/>
            <pc:sldMk cId="434090449" sldId="273"/>
            <ac:spMk id="4" creationId="{6C1F504E-0F8B-0CF5-9D15-9C4691CA6996}"/>
          </ac:spMkLst>
        </pc:spChg>
        <pc:spChg chg="del">
          <ac:chgData name="Ahammad Fekri" userId="91c19dc96a9ccb59" providerId="LiveId" clId="{97DFCF68-EB12-496C-BFDF-A53AF162C7E6}" dt="2024-10-23T18:58:57.652" v="8095" actId="478"/>
          <ac:spMkLst>
            <pc:docMk/>
            <pc:sldMk cId="434090449" sldId="273"/>
            <ac:spMk id="6" creationId="{AEF97CF4-EAE3-9483-CCDC-BB8629F86407}"/>
          </ac:spMkLst>
        </pc:spChg>
        <pc:spChg chg="mod">
          <ac:chgData name="Ahammad Fekri" userId="91c19dc96a9ccb59" providerId="LiveId" clId="{97DFCF68-EB12-496C-BFDF-A53AF162C7E6}" dt="2024-10-24T04:31:54.645" v="9879" actId="20577"/>
          <ac:spMkLst>
            <pc:docMk/>
            <pc:sldMk cId="434090449" sldId="273"/>
            <ac:spMk id="7" creationId="{C92A5600-379E-B438-869C-026013844942}"/>
          </ac:spMkLst>
        </pc:spChg>
        <pc:spChg chg="del">
          <ac:chgData name="Ahammad Fekri" userId="91c19dc96a9ccb59" providerId="LiveId" clId="{97DFCF68-EB12-496C-BFDF-A53AF162C7E6}" dt="2024-10-23T18:58:57.652" v="8095" actId="478"/>
          <ac:spMkLst>
            <pc:docMk/>
            <pc:sldMk cId="434090449" sldId="273"/>
            <ac:spMk id="8" creationId="{88589640-9642-C5D2-E95D-025BF0B358E9}"/>
          </ac:spMkLst>
        </pc:spChg>
        <pc:spChg chg="del">
          <ac:chgData name="Ahammad Fekri" userId="91c19dc96a9ccb59" providerId="LiveId" clId="{97DFCF68-EB12-496C-BFDF-A53AF162C7E6}" dt="2024-10-23T18:58:57.652" v="8095" actId="478"/>
          <ac:spMkLst>
            <pc:docMk/>
            <pc:sldMk cId="434090449" sldId="273"/>
            <ac:spMk id="12" creationId="{00ADD683-C516-E49B-730A-31EAEFF4032E}"/>
          </ac:spMkLst>
        </pc:spChg>
        <pc:spChg chg="del">
          <ac:chgData name="Ahammad Fekri" userId="91c19dc96a9ccb59" providerId="LiveId" clId="{97DFCF68-EB12-496C-BFDF-A53AF162C7E6}" dt="2024-10-23T18:58:57.652" v="8095" actId="478"/>
          <ac:spMkLst>
            <pc:docMk/>
            <pc:sldMk cId="434090449" sldId="273"/>
            <ac:spMk id="13" creationId="{5F9DEEF8-E235-3B0A-B7AC-BF3FA81058FD}"/>
          </ac:spMkLst>
        </pc:spChg>
        <pc:spChg chg="del">
          <ac:chgData name="Ahammad Fekri" userId="91c19dc96a9ccb59" providerId="LiveId" clId="{97DFCF68-EB12-496C-BFDF-A53AF162C7E6}" dt="2024-10-23T18:58:57.652" v="8095" actId="478"/>
          <ac:spMkLst>
            <pc:docMk/>
            <pc:sldMk cId="434090449" sldId="273"/>
            <ac:spMk id="14" creationId="{DF1A3F51-E098-65D5-883C-6C6B20E0D7FC}"/>
          </ac:spMkLst>
        </pc:spChg>
        <pc:spChg chg="del">
          <ac:chgData name="Ahammad Fekri" userId="91c19dc96a9ccb59" providerId="LiveId" clId="{97DFCF68-EB12-496C-BFDF-A53AF162C7E6}" dt="2024-10-23T18:58:57.652" v="8095" actId="478"/>
          <ac:spMkLst>
            <pc:docMk/>
            <pc:sldMk cId="434090449" sldId="273"/>
            <ac:spMk id="16" creationId="{7D3F0558-8D2A-4697-DEA8-EBFE8ACC994C}"/>
          </ac:spMkLst>
        </pc:spChg>
        <pc:spChg chg="add mod">
          <ac:chgData name="Ahammad Fekri" userId="91c19dc96a9ccb59" providerId="LiveId" clId="{97DFCF68-EB12-496C-BFDF-A53AF162C7E6}" dt="2024-10-23T18:59:00.395" v="8096"/>
          <ac:spMkLst>
            <pc:docMk/>
            <pc:sldMk cId="434090449" sldId="273"/>
            <ac:spMk id="17" creationId="{9A6D363F-6D92-799D-665B-0FC7402ED74E}"/>
          </ac:spMkLst>
        </pc:spChg>
        <pc:spChg chg="del">
          <ac:chgData name="Ahammad Fekri" userId="91c19dc96a9ccb59" providerId="LiveId" clId="{97DFCF68-EB12-496C-BFDF-A53AF162C7E6}" dt="2024-10-23T18:58:57.652" v="8095" actId="478"/>
          <ac:spMkLst>
            <pc:docMk/>
            <pc:sldMk cId="434090449" sldId="273"/>
            <ac:spMk id="18" creationId="{8B8667F3-630C-A93E-0BC5-BD96CE1AF619}"/>
          </ac:spMkLst>
        </pc:spChg>
        <pc:spChg chg="add mod">
          <ac:chgData name="Ahammad Fekri" userId="91c19dc96a9ccb59" providerId="LiveId" clId="{97DFCF68-EB12-496C-BFDF-A53AF162C7E6}" dt="2024-10-23T18:59:00.395" v="8096"/>
          <ac:spMkLst>
            <pc:docMk/>
            <pc:sldMk cId="434090449" sldId="273"/>
            <ac:spMk id="19" creationId="{8FEF6489-0530-89B3-D0CE-67E8E19056AC}"/>
          </ac:spMkLst>
        </pc:spChg>
        <pc:spChg chg="add mod">
          <ac:chgData name="Ahammad Fekri" userId="91c19dc96a9ccb59" providerId="LiveId" clId="{97DFCF68-EB12-496C-BFDF-A53AF162C7E6}" dt="2024-10-23T18:59:00.395" v="8096"/>
          <ac:spMkLst>
            <pc:docMk/>
            <pc:sldMk cId="434090449" sldId="273"/>
            <ac:spMk id="20" creationId="{09AE55F7-27F8-BFD2-1989-4D493AF75C00}"/>
          </ac:spMkLst>
        </pc:spChg>
        <pc:spChg chg="add mod">
          <ac:chgData name="Ahammad Fekri" userId="91c19dc96a9ccb59" providerId="LiveId" clId="{97DFCF68-EB12-496C-BFDF-A53AF162C7E6}" dt="2024-10-23T18:59:00.395" v="8096"/>
          <ac:spMkLst>
            <pc:docMk/>
            <pc:sldMk cId="434090449" sldId="273"/>
            <ac:spMk id="22" creationId="{08865B47-4F69-B6AA-B383-EC9C32437807}"/>
          </ac:spMkLst>
        </pc:spChg>
        <pc:spChg chg="mod">
          <ac:chgData name="Ahammad Fekri" userId="91c19dc96a9ccb59" providerId="LiveId" clId="{97DFCF68-EB12-496C-BFDF-A53AF162C7E6}" dt="2024-10-23T18:59:00.395" v="8096"/>
          <ac:spMkLst>
            <pc:docMk/>
            <pc:sldMk cId="434090449" sldId="273"/>
            <ac:spMk id="25" creationId="{14AB75CD-B70C-2207-507E-027065235C5E}"/>
          </ac:spMkLst>
        </pc:spChg>
        <pc:spChg chg="mod">
          <ac:chgData name="Ahammad Fekri" userId="91c19dc96a9ccb59" providerId="LiveId" clId="{97DFCF68-EB12-496C-BFDF-A53AF162C7E6}" dt="2024-10-23T18:59:00.395" v="8096"/>
          <ac:spMkLst>
            <pc:docMk/>
            <pc:sldMk cId="434090449" sldId="273"/>
            <ac:spMk id="26" creationId="{5DFB2211-CC1B-37AB-9A9B-F9B7F5120C9D}"/>
          </ac:spMkLst>
        </pc:spChg>
        <pc:spChg chg="mod">
          <ac:chgData name="Ahammad Fekri" userId="91c19dc96a9ccb59" providerId="LiveId" clId="{97DFCF68-EB12-496C-BFDF-A53AF162C7E6}" dt="2024-10-23T18:59:00.395" v="8096"/>
          <ac:spMkLst>
            <pc:docMk/>
            <pc:sldMk cId="434090449" sldId="273"/>
            <ac:spMk id="27" creationId="{0134BD27-E628-CEF3-25F2-A384E9F67FCB}"/>
          </ac:spMkLst>
        </pc:spChg>
        <pc:spChg chg="mod">
          <ac:chgData name="Ahammad Fekri" userId="91c19dc96a9ccb59" providerId="LiveId" clId="{97DFCF68-EB12-496C-BFDF-A53AF162C7E6}" dt="2024-10-23T18:59:00.395" v="8096"/>
          <ac:spMkLst>
            <pc:docMk/>
            <pc:sldMk cId="434090449" sldId="273"/>
            <ac:spMk id="30" creationId="{68BCD282-B612-821C-37F0-E504BC21B2ED}"/>
          </ac:spMkLst>
        </pc:spChg>
        <pc:spChg chg="mod">
          <ac:chgData name="Ahammad Fekri" userId="91c19dc96a9ccb59" providerId="LiveId" clId="{97DFCF68-EB12-496C-BFDF-A53AF162C7E6}" dt="2024-10-23T18:59:00.395" v="8096"/>
          <ac:spMkLst>
            <pc:docMk/>
            <pc:sldMk cId="434090449" sldId="273"/>
            <ac:spMk id="31" creationId="{DB9FB90E-1080-6B1B-6C69-2196D431FC4C}"/>
          </ac:spMkLst>
        </pc:spChg>
        <pc:spChg chg="mod">
          <ac:chgData name="Ahammad Fekri" userId="91c19dc96a9ccb59" providerId="LiveId" clId="{97DFCF68-EB12-496C-BFDF-A53AF162C7E6}" dt="2024-10-23T18:59:00.395" v="8096"/>
          <ac:spMkLst>
            <pc:docMk/>
            <pc:sldMk cId="434090449" sldId="273"/>
            <ac:spMk id="33" creationId="{B6107C56-F52D-4EAF-9C77-9309D6E627FB}"/>
          </ac:spMkLst>
        </pc:spChg>
        <pc:spChg chg="mod">
          <ac:chgData name="Ahammad Fekri" userId="91c19dc96a9ccb59" providerId="LiveId" clId="{97DFCF68-EB12-496C-BFDF-A53AF162C7E6}" dt="2024-10-23T18:59:00.395" v="8096"/>
          <ac:spMkLst>
            <pc:docMk/>
            <pc:sldMk cId="434090449" sldId="273"/>
            <ac:spMk id="34" creationId="{5EE0C8A8-C050-D91E-CAC5-8C5A04FEEC60}"/>
          </ac:spMkLst>
        </pc:spChg>
        <pc:spChg chg="add mod">
          <ac:chgData name="Ahammad Fekri" userId="91c19dc96a9ccb59" providerId="LiveId" clId="{97DFCF68-EB12-496C-BFDF-A53AF162C7E6}" dt="2024-10-23T18:59:00.395" v="8096"/>
          <ac:spMkLst>
            <pc:docMk/>
            <pc:sldMk cId="434090449" sldId="273"/>
            <ac:spMk id="35" creationId="{5220B05F-C7B1-4CE0-12E1-29E00BD52723}"/>
          </ac:spMkLst>
        </pc:spChg>
        <pc:spChg chg="mod">
          <ac:chgData name="Ahammad Fekri" userId="91c19dc96a9ccb59" providerId="LiveId" clId="{97DFCF68-EB12-496C-BFDF-A53AF162C7E6}" dt="2024-10-23T18:59:00.395" v="8096"/>
          <ac:spMkLst>
            <pc:docMk/>
            <pc:sldMk cId="434090449" sldId="273"/>
            <ac:spMk id="37" creationId="{B7A7EF38-FD8D-5EBD-4B18-E0EC2AAC6930}"/>
          </ac:spMkLst>
        </pc:spChg>
        <pc:spChg chg="mod">
          <ac:chgData name="Ahammad Fekri" userId="91c19dc96a9ccb59" providerId="LiveId" clId="{97DFCF68-EB12-496C-BFDF-A53AF162C7E6}" dt="2024-10-23T18:59:00.395" v="8096"/>
          <ac:spMkLst>
            <pc:docMk/>
            <pc:sldMk cId="434090449" sldId="273"/>
            <ac:spMk id="38" creationId="{09DA2A0D-9E57-60EB-7929-692B1325A04F}"/>
          </ac:spMkLst>
        </pc:spChg>
        <pc:spChg chg="mod">
          <ac:chgData name="Ahammad Fekri" userId="91c19dc96a9ccb59" providerId="LiveId" clId="{97DFCF68-EB12-496C-BFDF-A53AF162C7E6}" dt="2024-10-23T18:59:00.395" v="8096"/>
          <ac:spMkLst>
            <pc:docMk/>
            <pc:sldMk cId="434090449" sldId="273"/>
            <ac:spMk id="39" creationId="{1091B604-18C4-F4E5-BE87-95BF93F5D309}"/>
          </ac:spMkLst>
        </pc:spChg>
        <pc:spChg chg="add mod">
          <ac:chgData name="Ahammad Fekri" userId="91c19dc96a9ccb59" providerId="LiveId" clId="{97DFCF68-EB12-496C-BFDF-A53AF162C7E6}" dt="2024-10-23T18:59:19.428" v="8097"/>
          <ac:spMkLst>
            <pc:docMk/>
            <pc:sldMk cId="434090449" sldId="273"/>
            <ac:spMk id="50" creationId="{4E168419-8DB6-CCA4-0B40-4B0DF0B8EF60}"/>
          </ac:spMkLst>
        </pc:spChg>
        <pc:spChg chg="del">
          <ac:chgData name="Ahammad Fekri" userId="91c19dc96a9ccb59" providerId="LiveId" clId="{97DFCF68-EB12-496C-BFDF-A53AF162C7E6}" dt="2024-10-23T18:58:57.652" v="8095" actId="478"/>
          <ac:spMkLst>
            <pc:docMk/>
            <pc:sldMk cId="434090449" sldId="273"/>
            <ac:spMk id="55" creationId="{465C2CDD-3F4C-FA8B-9E74-C6079EFFCF6D}"/>
          </ac:spMkLst>
        </pc:spChg>
        <pc:spChg chg="add del mod">
          <ac:chgData name="Ahammad Fekri" userId="91c19dc96a9ccb59" providerId="LiveId" clId="{97DFCF68-EB12-496C-BFDF-A53AF162C7E6}" dt="2024-10-23T19:00:26.221" v="8143" actId="478"/>
          <ac:spMkLst>
            <pc:docMk/>
            <pc:sldMk cId="434090449" sldId="273"/>
            <ac:spMk id="64" creationId="{DABA8B35-D80C-019A-44DA-3669B991F88C}"/>
          </ac:spMkLst>
        </pc:spChg>
        <pc:spChg chg="add mod">
          <ac:chgData name="Ahammad Fekri" userId="91c19dc96a9ccb59" providerId="LiveId" clId="{97DFCF68-EB12-496C-BFDF-A53AF162C7E6}" dt="2024-10-23T19:01:14.723" v="8151" actId="20577"/>
          <ac:spMkLst>
            <pc:docMk/>
            <pc:sldMk cId="434090449" sldId="273"/>
            <ac:spMk id="65" creationId="{DCE44846-103A-6895-CC78-E8FA1DB3AD93}"/>
          </ac:spMkLst>
        </pc:spChg>
        <pc:spChg chg="add mod">
          <ac:chgData name="Ahammad Fekri" userId="91c19dc96a9ccb59" providerId="LiveId" clId="{97DFCF68-EB12-496C-BFDF-A53AF162C7E6}" dt="2024-10-24T04:30:36.369" v="9848" actId="1035"/>
          <ac:spMkLst>
            <pc:docMk/>
            <pc:sldMk cId="434090449" sldId="273"/>
            <ac:spMk id="68" creationId="{899A73B8-42CD-81E6-FD37-64A6EDDB7E3E}"/>
          </ac:spMkLst>
        </pc:spChg>
        <pc:spChg chg="add mod">
          <ac:chgData name="Ahammad Fekri" userId="91c19dc96a9ccb59" providerId="LiveId" clId="{97DFCF68-EB12-496C-BFDF-A53AF162C7E6}" dt="2024-10-24T04:31:38.561" v="9862" actId="20577"/>
          <ac:spMkLst>
            <pc:docMk/>
            <pc:sldMk cId="434090449" sldId="273"/>
            <ac:spMk id="70" creationId="{368A55A1-A758-9B75-0AB6-6F057704B7EC}"/>
          </ac:spMkLst>
        </pc:spChg>
        <pc:spChg chg="mod">
          <ac:chgData name="Ahammad Fekri" userId="91c19dc96a9ccb59" providerId="LiveId" clId="{97DFCF68-EB12-496C-BFDF-A53AF162C7E6}" dt="2024-10-24T04:46:05.411" v="10235" actId="20577"/>
          <ac:spMkLst>
            <pc:docMk/>
            <pc:sldMk cId="434090449" sldId="273"/>
            <ac:spMk id="73" creationId="{1EE6BA0C-B39E-FB96-050C-78C403546180}"/>
          </ac:spMkLst>
        </pc:spChg>
        <pc:spChg chg="mod">
          <ac:chgData name="Ahammad Fekri" userId="91c19dc96a9ccb59" providerId="LiveId" clId="{97DFCF68-EB12-496C-BFDF-A53AF162C7E6}" dt="2024-10-24T04:36:11.925" v="9969" actId="20577"/>
          <ac:spMkLst>
            <pc:docMk/>
            <pc:sldMk cId="434090449" sldId="273"/>
            <ac:spMk id="74" creationId="{CBBFD161-B4B3-2333-ED90-AC94996A24A4}"/>
          </ac:spMkLst>
        </pc:spChg>
        <pc:spChg chg="mod">
          <ac:chgData name="Ahammad Fekri" userId="91c19dc96a9ccb59" providerId="LiveId" clId="{97DFCF68-EB12-496C-BFDF-A53AF162C7E6}" dt="2024-10-24T04:52:19.701" v="10477" actId="20577"/>
          <ac:spMkLst>
            <pc:docMk/>
            <pc:sldMk cId="434090449" sldId="273"/>
            <ac:spMk id="75" creationId="{D8CF7C7F-1958-03A7-DC51-82CFC04722C8}"/>
          </ac:spMkLst>
        </pc:spChg>
        <pc:spChg chg="mod topLvl">
          <ac:chgData name="Ahammad Fekri" userId="91c19dc96a9ccb59" providerId="LiveId" clId="{97DFCF68-EB12-496C-BFDF-A53AF162C7E6}" dt="2024-10-24T04:52:44.355" v="10480" actId="478"/>
          <ac:spMkLst>
            <pc:docMk/>
            <pc:sldMk cId="434090449" sldId="273"/>
            <ac:spMk id="78" creationId="{DD29DEEE-C3F2-C7FB-79F6-E9FEC7392E27}"/>
          </ac:spMkLst>
        </pc:spChg>
        <pc:spChg chg="del mod topLvl">
          <ac:chgData name="Ahammad Fekri" userId="91c19dc96a9ccb59" providerId="LiveId" clId="{97DFCF68-EB12-496C-BFDF-A53AF162C7E6}" dt="2024-10-24T04:52:44.355" v="10480" actId="478"/>
          <ac:spMkLst>
            <pc:docMk/>
            <pc:sldMk cId="434090449" sldId="273"/>
            <ac:spMk id="79" creationId="{B3EEC09B-B83E-A48A-7ED2-5654D22AF090}"/>
          </ac:spMkLst>
        </pc:spChg>
        <pc:spChg chg="mod">
          <ac:chgData name="Ahammad Fekri" userId="91c19dc96a9ccb59" providerId="LiveId" clId="{97DFCF68-EB12-496C-BFDF-A53AF162C7E6}" dt="2024-10-24T04:40:24.907" v="10161" actId="20577"/>
          <ac:spMkLst>
            <pc:docMk/>
            <pc:sldMk cId="434090449" sldId="273"/>
            <ac:spMk id="81" creationId="{CEB764F8-ED78-AE8C-9DBF-DE075D4752BD}"/>
          </ac:spMkLst>
        </pc:spChg>
        <pc:spChg chg="mod">
          <ac:chgData name="Ahammad Fekri" userId="91c19dc96a9ccb59" providerId="LiveId" clId="{97DFCF68-EB12-496C-BFDF-A53AF162C7E6}" dt="2024-10-24T04:53:12.362" v="10511" actId="20577"/>
          <ac:spMkLst>
            <pc:docMk/>
            <pc:sldMk cId="434090449" sldId="273"/>
            <ac:spMk id="82" creationId="{A50F4614-F8F5-4B41-E718-631E5EF965A6}"/>
          </ac:spMkLst>
        </pc:spChg>
        <pc:spChg chg="add mod">
          <ac:chgData name="Ahammad Fekri" userId="91c19dc96a9ccb59" providerId="LiveId" clId="{97DFCF68-EB12-496C-BFDF-A53AF162C7E6}" dt="2024-10-24T04:41:23.665" v="10206" actId="1036"/>
          <ac:spMkLst>
            <pc:docMk/>
            <pc:sldMk cId="434090449" sldId="273"/>
            <ac:spMk id="83" creationId="{B29A38DB-2275-E4C5-9C2B-1F07D668D1A1}"/>
          </ac:spMkLst>
        </pc:spChg>
        <pc:spChg chg="mod">
          <ac:chgData name="Ahammad Fekri" userId="91c19dc96a9ccb59" providerId="LiveId" clId="{97DFCF68-EB12-496C-BFDF-A53AF162C7E6}" dt="2024-10-24T04:36:36.567" v="10009" actId="20577"/>
          <ac:spMkLst>
            <pc:docMk/>
            <pc:sldMk cId="434090449" sldId="273"/>
            <ac:spMk id="85" creationId="{3B48FE58-A976-0C8E-A7C6-952DAD252F23}"/>
          </ac:spMkLst>
        </pc:spChg>
        <pc:spChg chg="del mod">
          <ac:chgData name="Ahammad Fekri" userId="91c19dc96a9ccb59" providerId="LiveId" clId="{97DFCF68-EB12-496C-BFDF-A53AF162C7E6}" dt="2024-10-24T04:52:50.481" v="10481" actId="478"/>
          <ac:spMkLst>
            <pc:docMk/>
            <pc:sldMk cId="434090449" sldId="273"/>
            <ac:spMk id="86" creationId="{368802FA-E6FE-C339-5F4D-93EB7065F481}"/>
          </ac:spMkLst>
        </pc:spChg>
        <pc:spChg chg="mod">
          <ac:chgData name="Ahammad Fekri" userId="91c19dc96a9ccb59" providerId="LiveId" clId="{97DFCF68-EB12-496C-BFDF-A53AF162C7E6}" dt="2024-10-24T04:48:57.511" v="10400" actId="313"/>
          <ac:spMkLst>
            <pc:docMk/>
            <pc:sldMk cId="434090449" sldId="273"/>
            <ac:spMk id="87" creationId="{C2FA2B1B-9984-7536-3A19-9B169A036437}"/>
          </ac:spMkLst>
        </pc:spChg>
        <pc:spChg chg="add del mod">
          <ac:chgData name="Ahammad Fekri" userId="91c19dc96a9ccb59" providerId="LiveId" clId="{97DFCF68-EB12-496C-BFDF-A53AF162C7E6}" dt="2024-10-23T19:00:35.261" v="8144" actId="478"/>
          <ac:spMkLst>
            <pc:docMk/>
            <pc:sldMk cId="434090449" sldId="273"/>
            <ac:spMk id="98" creationId="{D6189B9B-F5DC-5EB0-48BF-479896676989}"/>
          </ac:spMkLst>
        </pc:spChg>
        <pc:grpChg chg="del">
          <ac:chgData name="Ahammad Fekri" userId="91c19dc96a9ccb59" providerId="LiveId" clId="{97DFCF68-EB12-496C-BFDF-A53AF162C7E6}" dt="2024-10-23T19:00:01.568" v="8139" actId="478"/>
          <ac:grpSpMkLst>
            <pc:docMk/>
            <pc:sldMk cId="434090449" sldId="273"/>
            <ac:grpSpMk id="3" creationId="{4D627B9B-8209-0CC8-7EA1-CAC9A359A5F9}"/>
          </ac:grpSpMkLst>
        </pc:grpChg>
        <pc:grpChg chg="add mod">
          <ac:chgData name="Ahammad Fekri" userId="91c19dc96a9ccb59" providerId="LiveId" clId="{97DFCF68-EB12-496C-BFDF-A53AF162C7E6}" dt="2024-10-23T18:59:00.395" v="8096"/>
          <ac:grpSpMkLst>
            <pc:docMk/>
            <pc:sldMk cId="434090449" sldId="273"/>
            <ac:grpSpMk id="10" creationId="{6F398493-F49E-630A-8DFF-7C4C1B9AF50C}"/>
          </ac:grpSpMkLst>
        </pc:grpChg>
        <pc:grpChg chg="add mod">
          <ac:chgData name="Ahammad Fekri" userId="91c19dc96a9ccb59" providerId="LiveId" clId="{97DFCF68-EB12-496C-BFDF-A53AF162C7E6}" dt="2024-10-23T18:59:00.395" v="8096"/>
          <ac:grpSpMkLst>
            <pc:docMk/>
            <pc:sldMk cId="434090449" sldId="273"/>
            <ac:grpSpMk id="24" creationId="{EA4D9E72-E5C7-C978-165A-1BABBE0EC264}"/>
          </ac:grpSpMkLst>
        </pc:grpChg>
        <pc:grpChg chg="add mod">
          <ac:chgData name="Ahammad Fekri" userId="91c19dc96a9ccb59" providerId="LiveId" clId="{97DFCF68-EB12-496C-BFDF-A53AF162C7E6}" dt="2024-10-23T18:59:00.395" v="8096"/>
          <ac:grpSpMkLst>
            <pc:docMk/>
            <pc:sldMk cId="434090449" sldId="273"/>
            <ac:grpSpMk id="29" creationId="{A494DCC0-CA1D-990F-4CF0-CBB8FFB7D003}"/>
          </ac:grpSpMkLst>
        </pc:grpChg>
        <pc:grpChg chg="add mod">
          <ac:chgData name="Ahammad Fekri" userId="91c19dc96a9ccb59" providerId="LiveId" clId="{97DFCF68-EB12-496C-BFDF-A53AF162C7E6}" dt="2024-10-23T18:59:00.395" v="8096"/>
          <ac:grpSpMkLst>
            <pc:docMk/>
            <pc:sldMk cId="434090449" sldId="273"/>
            <ac:grpSpMk id="32" creationId="{A2A65998-95C9-578A-B4DB-4F9B7F13231E}"/>
          </ac:grpSpMkLst>
        </pc:grpChg>
        <pc:grpChg chg="add mod">
          <ac:chgData name="Ahammad Fekri" userId="91c19dc96a9ccb59" providerId="LiveId" clId="{97DFCF68-EB12-496C-BFDF-A53AF162C7E6}" dt="2024-10-23T18:59:00.395" v="8096"/>
          <ac:grpSpMkLst>
            <pc:docMk/>
            <pc:sldMk cId="434090449" sldId="273"/>
            <ac:grpSpMk id="36" creationId="{75DB5DEE-530C-12D0-0C99-DC896CB655E6}"/>
          </ac:grpSpMkLst>
        </pc:grpChg>
        <pc:grpChg chg="add mod">
          <ac:chgData name="Ahammad Fekri" userId="91c19dc96a9ccb59" providerId="LiveId" clId="{97DFCF68-EB12-496C-BFDF-A53AF162C7E6}" dt="2024-10-23T19:00:14.443" v="8142"/>
          <ac:grpSpMkLst>
            <pc:docMk/>
            <pc:sldMk cId="434090449" sldId="273"/>
            <ac:grpSpMk id="52" creationId="{4EA5E922-6CD5-2346-C303-40AC29C92475}"/>
          </ac:grpSpMkLst>
        </pc:grpChg>
        <pc:grpChg chg="add mod">
          <ac:chgData name="Ahammad Fekri" userId="91c19dc96a9ccb59" providerId="LiveId" clId="{97DFCF68-EB12-496C-BFDF-A53AF162C7E6}" dt="2024-10-23T19:00:14.443" v="8142"/>
          <ac:grpSpMkLst>
            <pc:docMk/>
            <pc:sldMk cId="434090449" sldId="273"/>
            <ac:grpSpMk id="72" creationId="{75F74E3E-7047-78BD-E6E6-8DD4E95C7762}"/>
          </ac:grpSpMkLst>
        </pc:grpChg>
        <pc:grpChg chg="add del mod">
          <ac:chgData name="Ahammad Fekri" userId="91c19dc96a9ccb59" providerId="LiveId" clId="{97DFCF68-EB12-496C-BFDF-A53AF162C7E6}" dt="2024-10-24T04:52:44.355" v="10480" actId="478"/>
          <ac:grpSpMkLst>
            <pc:docMk/>
            <pc:sldMk cId="434090449" sldId="273"/>
            <ac:grpSpMk id="77" creationId="{522C0617-F2D7-0808-9BCB-9D470A2E7DDA}"/>
          </ac:grpSpMkLst>
        </pc:grpChg>
        <pc:grpChg chg="add mod">
          <ac:chgData name="Ahammad Fekri" userId="91c19dc96a9ccb59" providerId="LiveId" clId="{97DFCF68-EB12-496C-BFDF-A53AF162C7E6}" dt="2024-10-23T19:00:14.443" v="8142"/>
          <ac:grpSpMkLst>
            <pc:docMk/>
            <pc:sldMk cId="434090449" sldId="273"/>
            <ac:grpSpMk id="80" creationId="{553185E0-575D-6083-72CB-74B01E823A2E}"/>
          </ac:grpSpMkLst>
        </pc:grpChg>
        <pc:grpChg chg="add mod">
          <ac:chgData name="Ahammad Fekri" userId="91c19dc96a9ccb59" providerId="LiveId" clId="{97DFCF68-EB12-496C-BFDF-A53AF162C7E6}" dt="2024-10-23T19:00:14.443" v="8142"/>
          <ac:grpSpMkLst>
            <pc:docMk/>
            <pc:sldMk cId="434090449" sldId="273"/>
            <ac:grpSpMk id="84" creationId="{FBB8483C-1361-349E-3464-5A8CAB44F7C5}"/>
          </ac:grpSpMkLst>
        </pc:grpChg>
        <pc:picChg chg="mod">
          <ac:chgData name="Ahammad Fekri" userId="91c19dc96a9ccb59" providerId="LiveId" clId="{97DFCF68-EB12-496C-BFDF-A53AF162C7E6}" dt="2024-10-23T19:00:07.739" v="8140" actId="14100"/>
          <ac:picMkLst>
            <pc:docMk/>
            <pc:sldMk cId="434090449" sldId="273"/>
            <ac:picMk id="5" creationId="{30FB4321-BCCC-260D-F576-163A331917E5}"/>
          </ac:picMkLst>
        </pc:picChg>
        <pc:cxnChg chg="add mod">
          <ac:chgData name="Ahammad Fekri" userId="91c19dc96a9ccb59" providerId="LiveId" clId="{97DFCF68-EB12-496C-BFDF-A53AF162C7E6}" dt="2024-10-24T04:49:41.054" v="10443" actId="1036"/>
          <ac:cxnSpMkLst>
            <pc:docMk/>
            <pc:sldMk cId="434090449" sldId="273"/>
            <ac:cxnSpMk id="2" creationId="{F2C1BA63-1C61-671A-CD5F-F962C450C817}"/>
          </ac:cxnSpMkLst>
        </pc:cxnChg>
        <pc:cxnChg chg="add mod">
          <ac:chgData name="Ahammad Fekri" userId="91c19dc96a9ccb59" providerId="LiveId" clId="{97DFCF68-EB12-496C-BFDF-A53AF162C7E6}" dt="2024-10-23T18:59:00.395" v="8096"/>
          <ac:cxnSpMkLst>
            <pc:docMk/>
            <pc:sldMk cId="434090449" sldId="273"/>
            <ac:cxnSpMk id="9" creationId="{FAC66722-15D5-0AB5-ECC1-5C60400FA221}"/>
          </ac:cxnSpMkLst>
        </pc:cxnChg>
        <pc:cxnChg chg="mod">
          <ac:chgData name="Ahammad Fekri" userId="91c19dc96a9ccb59" providerId="LiveId" clId="{97DFCF68-EB12-496C-BFDF-A53AF162C7E6}" dt="2024-10-23T18:59:00.395" v="8096"/>
          <ac:cxnSpMkLst>
            <pc:docMk/>
            <pc:sldMk cId="434090449" sldId="273"/>
            <ac:cxnSpMk id="11" creationId="{FE829011-CB43-E85D-33CA-563E69B2C676}"/>
          </ac:cxnSpMkLst>
        </pc:cxnChg>
        <pc:cxnChg chg="mod">
          <ac:chgData name="Ahammad Fekri" userId="91c19dc96a9ccb59" providerId="LiveId" clId="{97DFCF68-EB12-496C-BFDF-A53AF162C7E6}" dt="2024-10-23T18:59:00.395" v="8096"/>
          <ac:cxnSpMkLst>
            <pc:docMk/>
            <pc:sldMk cId="434090449" sldId="273"/>
            <ac:cxnSpMk id="15" creationId="{3709797F-5FD9-35E8-5F1B-D6930DB245F7}"/>
          </ac:cxnSpMkLst>
        </pc:cxnChg>
        <pc:cxnChg chg="add mod">
          <ac:chgData name="Ahammad Fekri" userId="91c19dc96a9ccb59" providerId="LiveId" clId="{97DFCF68-EB12-496C-BFDF-A53AF162C7E6}" dt="2024-10-23T18:59:00.395" v="8096"/>
          <ac:cxnSpMkLst>
            <pc:docMk/>
            <pc:sldMk cId="434090449" sldId="273"/>
            <ac:cxnSpMk id="21" creationId="{F57585A3-7818-BD04-A3D8-FDDB3807564B}"/>
          </ac:cxnSpMkLst>
        </pc:cxnChg>
        <pc:cxnChg chg="add mod">
          <ac:chgData name="Ahammad Fekri" userId="91c19dc96a9ccb59" providerId="LiveId" clId="{97DFCF68-EB12-496C-BFDF-A53AF162C7E6}" dt="2024-10-23T18:59:00.395" v="8096"/>
          <ac:cxnSpMkLst>
            <pc:docMk/>
            <pc:sldMk cId="434090449" sldId="273"/>
            <ac:cxnSpMk id="23" creationId="{49AE8574-FB73-FF0F-3429-9EF48E5D1859}"/>
          </ac:cxnSpMkLst>
        </pc:cxnChg>
        <pc:cxnChg chg="add mod">
          <ac:chgData name="Ahammad Fekri" userId="91c19dc96a9ccb59" providerId="LiveId" clId="{97DFCF68-EB12-496C-BFDF-A53AF162C7E6}" dt="2024-10-23T18:59:00.395" v="8096"/>
          <ac:cxnSpMkLst>
            <pc:docMk/>
            <pc:sldMk cId="434090449" sldId="273"/>
            <ac:cxnSpMk id="28" creationId="{90C8208A-67EB-A131-04EC-895700BB5B45}"/>
          </ac:cxnSpMkLst>
        </pc:cxnChg>
        <pc:cxnChg chg="add mod">
          <ac:chgData name="Ahammad Fekri" userId="91c19dc96a9ccb59" providerId="LiveId" clId="{97DFCF68-EB12-496C-BFDF-A53AF162C7E6}" dt="2024-10-23T18:59:00.395" v="8096"/>
          <ac:cxnSpMkLst>
            <pc:docMk/>
            <pc:sldMk cId="434090449" sldId="273"/>
            <ac:cxnSpMk id="40" creationId="{BB8A49D0-B2DD-E82D-4E3B-CAA96B2F8AC2}"/>
          </ac:cxnSpMkLst>
        </pc:cxnChg>
        <pc:cxnChg chg="add mod">
          <ac:chgData name="Ahammad Fekri" userId="91c19dc96a9ccb59" providerId="LiveId" clId="{97DFCF68-EB12-496C-BFDF-A53AF162C7E6}" dt="2024-10-23T18:59:00.395" v="8096"/>
          <ac:cxnSpMkLst>
            <pc:docMk/>
            <pc:sldMk cId="434090449" sldId="273"/>
            <ac:cxnSpMk id="41" creationId="{E5AF9D39-16F2-530D-0A0F-9B3EC5A8045F}"/>
          </ac:cxnSpMkLst>
        </pc:cxnChg>
        <pc:cxnChg chg="add mod">
          <ac:chgData name="Ahammad Fekri" userId="91c19dc96a9ccb59" providerId="LiveId" clId="{97DFCF68-EB12-496C-BFDF-A53AF162C7E6}" dt="2024-10-23T18:59:00.395" v="8096"/>
          <ac:cxnSpMkLst>
            <pc:docMk/>
            <pc:sldMk cId="434090449" sldId="273"/>
            <ac:cxnSpMk id="42" creationId="{71755F5E-4F89-A07E-B7AF-9CC682CA8A01}"/>
          </ac:cxnSpMkLst>
        </pc:cxnChg>
        <pc:cxnChg chg="add mod">
          <ac:chgData name="Ahammad Fekri" userId="91c19dc96a9ccb59" providerId="LiveId" clId="{97DFCF68-EB12-496C-BFDF-A53AF162C7E6}" dt="2024-10-23T18:59:00.395" v="8096"/>
          <ac:cxnSpMkLst>
            <pc:docMk/>
            <pc:sldMk cId="434090449" sldId="273"/>
            <ac:cxnSpMk id="43" creationId="{CC16AC42-5E97-4AA5-48E8-2A216D03A003}"/>
          </ac:cxnSpMkLst>
        </pc:cxnChg>
        <pc:cxnChg chg="add mod">
          <ac:chgData name="Ahammad Fekri" userId="91c19dc96a9ccb59" providerId="LiveId" clId="{97DFCF68-EB12-496C-BFDF-A53AF162C7E6}" dt="2024-10-23T18:59:00.395" v="8096"/>
          <ac:cxnSpMkLst>
            <pc:docMk/>
            <pc:sldMk cId="434090449" sldId="273"/>
            <ac:cxnSpMk id="44" creationId="{08B06E30-A0AC-DE26-E1F9-70E8CB194DE3}"/>
          </ac:cxnSpMkLst>
        </pc:cxnChg>
        <pc:cxnChg chg="add mod">
          <ac:chgData name="Ahammad Fekri" userId="91c19dc96a9ccb59" providerId="LiveId" clId="{97DFCF68-EB12-496C-BFDF-A53AF162C7E6}" dt="2024-10-23T18:59:00.395" v="8096"/>
          <ac:cxnSpMkLst>
            <pc:docMk/>
            <pc:sldMk cId="434090449" sldId="273"/>
            <ac:cxnSpMk id="45" creationId="{FB803D89-E42F-DBB1-3FAF-3AA4CFA39A1D}"/>
          </ac:cxnSpMkLst>
        </pc:cxnChg>
        <pc:cxnChg chg="add mod">
          <ac:chgData name="Ahammad Fekri" userId="91c19dc96a9ccb59" providerId="LiveId" clId="{97DFCF68-EB12-496C-BFDF-A53AF162C7E6}" dt="2024-10-23T18:59:00.395" v="8096"/>
          <ac:cxnSpMkLst>
            <pc:docMk/>
            <pc:sldMk cId="434090449" sldId="273"/>
            <ac:cxnSpMk id="46" creationId="{9EE8F347-975F-1E55-17AE-FA5452185E8E}"/>
          </ac:cxnSpMkLst>
        </pc:cxnChg>
        <pc:cxnChg chg="add mod">
          <ac:chgData name="Ahammad Fekri" userId="91c19dc96a9ccb59" providerId="LiveId" clId="{97DFCF68-EB12-496C-BFDF-A53AF162C7E6}" dt="2024-10-23T18:59:00.395" v="8096"/>
          <ac:cxnSpMkLst>
            <pc:docMk/>
            <pc:sldMk cId="434090449" sldId="273"/>
            <ac:cxnSpMk id="47" creationId="{A602B6D9-600D-AF4A-D5B0-B44254FD31C8}"/>
          </ac:cxnSpMkLst>
        </pc:cxnChg>
        <pc:cxnChg chg="add mod">
          <ac:chgData name="Ahammad Fekri" userId="91c19dc96a9ccb59" providerId="LiveId" clId="{97DFCF68-EB12-496C-BFDF-A53AF162C7E6}" dt="2024-10-23T18:59:00.395" v="8096"/>
          <ac:cxnSpMkLst>
            <pc:docMk/>
            <pc:sldMk cId="434090449" sldId="273"/>
            <ac:cxnSpMk id="48" creationId="{36A6A4A6-13BE-B1F7-9A4A-34E35A802ADB}"/>
          </ac:cxnSpMkLst>
        </pc:cxnChg>
        <pc:cxnChg chg="add mod">
          <ac:chgData name="Ahammad Fekri" userId="91c19dc96a9ccb59" providerId="LiveId" clId="{97DFCF68-EB12-496C-BFDF-A53AF162C7E6}" dt="2024-10-23T18:59:00.395" v="8096"/>
          <ac:cxnSpMkLst>
            <pc:docMk/>
            <pc:sldMk cId="434090449" sldId="273"/>
            <ac:cxnSpMk id="49" creationId="{D6C7D14F-60DC-8C86-5D0D-56FDE84A498F}"/>
          </ac:cxnSpMkLst>
        </pc:cxnChg>
        <pc:cxnChg chg="add mod">
          <ac:chgData name="Ahammad Fekri" userId="91c19dc96a9ccb59" providerId="LiveId" clId="{97DFCF68-EB12-496C-BFDF-A53AF162C7E6}" dt="2024-10-23T19:00:14.443" v="8142"/>
          <ac:cxnSpMkLst>
            <pc:docMk/>
            <pc:sldMk cId="434090449" sldId="273"/>
            <ac:cxnSpMk id="51" creationId="{C9D8F45D-ADF5-1157-0766-B4436C313A0B}"/>
          </ac:cxnSpMkLst>
        </pc:cxnChg>
        <pc:cxnChg chg="mod">
          <ac:chgData name="Ahammad Fekri" userId="91c19dc96a9ccb59" providerId="LiveId" clId="{97DFCF68-EB12-496C-BFDF-A53AF162C7E6}" dt="2024-10-23T19:00:14.443" v="8142"/>
          <ac:cxnSpMkLst>
            <pc:docMk/>
            <pc:sldMk cId="434090449" sldId="273"/>
            <ac:cxnSpMk id="53" creationId="{7F1D2FF2-930C-B62D-372F-741A11387CEA}"/>
          </ac:cxnSpMkLst>
        </pc:cxnChg>
        <pc:cxnChg chg="mod">
          <ac:chgData name="Ahammad Fekri" userId="91c19dc96a9ccb59" providerId="LiveId" clId="{97DFCF68-EB12-496C-BFDF-A53AF162C7E6}" dt="2024-10-23T19:00:14.443" v="8142"/>
          <ac:cxnSpMkLst>
            <pc:docMk/>
            <pc:sldMk cId="434090449" sldId="273"/>
            <ac:cxnSpMk id="60" creationId="{7D38D588-23E6-F93D-610F-D5985397AF8D}"/>
          </ac:cxnSpMkLst>
        </pc:cxnChg>
        <pc:cxnChg chg="add mod">
          <ac:chgData name="Ahammad Fekri" userId="91c19dc96a9ccb59" providerId="LiveId" clId="{97DFCF68-EB12-496C-BFDF-A53AF162C7E6}" dt="2024-10-24T04:30:36.369" v="9848" actId="1035"/>
          <ac:cxnSpMkLst>
            <pc:docMk/>
            <pc:sldMk cId="434090449" sldId="273"/>
            <ac:cxnSpMk id="69" creationId="{39EF5961-CF74-BB18-7E8F-ECADB2137D9F}"/>
          </ac:cxnSpMkLst>
        </pc:cxnChg>
        <pc:cxnChg chg="add mod">
          <ac:chgData name="Ahammad Fekri" userId="91c19dc96a9ccb59" providerId="LiveId" clId="{97DFCF68-EB12-496C-BFDF-A53AF162C7E6}" dt="2024-10-23T19:00:14.443" v="8142"/>
          <ac:cxnSpMkLst>
            <pc:docMk/>
            <pc:sldMk cId="434090449" sldId="273"/>
            <ac:cxnSpMk id="71" creationId="{8E5E37D3-8622-3D8E-06EB-F20072A0FF07}"/>
          </ac:cxnSpMkLst>
        </pc:cxnChg>
        <pc:cxnChg chg="add mod">
          <ac:chgData name="Ahammad Fekri" userId="91c19dc96a9ccb59" providerId="LiveId" clId="{97DFCF68-EB12-496C-BFDF-A53AF162C7E6}" dt="2024-10-23T19:00:14.443" v="8142"/>
          <ac:cxnSpMkLst>
            <pc:docMk/>
            <pc:sldMk cId="434090449" sldId="273"/>
            <ac:cxnSpMk id="76" creationId="{185A6B32-E1A9-B5F4-E491-BB89B1B26072}"/>
          </ac:cxnSpMkLst>
        </pc:cxnChg>
        <pc:cxnChg chg="add mod">
          <ac:chgData name="Ahammad Fekri" userId="91c19dc96a9ccb59" providerId="LiveId" clId="{97DFCF68-EB12-496C-BFDF-A53AF162C7E6}" dt="2024-10-23T19:00:14.443" v="8142"/>
          <ac:cxnSpMkLst>
            <pc:docMk/>
            <pc:sldMk cId="434090449" sldId="273"/>
            <ac:cxnSpMk id="88" creationId="{87C80BA8-71F1-9D65-8DE2-F13451330CDC}"/>
          </ac:cxnSpMkLst>
        </pc:cxnChg>
        <pc:cxnChg chg="add mod">
          <ac:chgData name="Ahammad Fekri" userId="91c19dc96a9ccb59" providerId="LiveId" clId="{97DFCF68-EB12-496C-BFDF-A53AF162C7E6}" dt="2024-10-23T19:00:14.443" v="8142"/>
          <ac:cxnSpMkLst>
            <pc:docMk/>
            <pc:sldMk cId="434090449" sldId="273"/>
            <ac:cxnSpMk id="89" creationId="{BCDA36E2-3F38-5138-C993-4D56613064FF}"/>
          </ac:cxnSpMkLst>
        </pc:cxnChg>
        <pc:cxnChg chg="add mod">
          <ac:chgData name="Ahammad Fekri" userId="91c19dc96a9ccb59" providerId="LiveId" clId="{97DFCF68-EB12-496C-BFDF-A53AF162C7E6}" dt="2024-10-24T04:54:11.615" v="10672" actId="1035"/>
          <ac:cxnSpMkLst>
            <pc:docMk/>
            <pc:sldMk cId="434090449" sldId="273"/>
            <ac:cxnSpMk id="90" creationId="{E0C4DDBE-FADE-DEE1-53C7-4D4D61AA2ACF}"/>
          </ac:cxnSpMkLst>
        </pc:cxnChg>
        <pc:cxnChg chg="add del mod">
          <ac:chgData name="Ahammad Fekri" userId="91c19dc96a9ccb59" providerId="LiveId" clId="{97DFCF68-EB12-496C-BFDF-A53AF162C7E6}" dt="2024-10-24T04:52:53.907" v="10482" actId="478"/>
          <ac:cxnSpMkLst>
            <pc:docMk/>
            <pc:sldMk cId="434090449" sldId="273"/>
            <ac:cxnSpMk id="91" creationId="{DDF31785-3510-32E1-7E82-47B023E937F6}"/>
          </ac:cxnSpMkLst>
        </pc:cxnChg>
        <pc:cxnChg chg="add del mod">
          <ac:chgData name="Ahammad Fekri" userId="91c19dc96a9ccb59" providerId="LiveId" clId="{97DFCF68-EB12-496C-BFDF-A53AF162C7E6}" dt="2024-10-24T04:53:00.289" v="10483" actId="478"/>
          <ac:cxnSpMkLst>
            <pc:docMk/>
            <pc:sldMk cId="434090449" sldId="273"/>
            <ac:cxnSpMk id="92" creationId="{825BC492-BBD2-D51E-988E-5DF06488861C}"/>
          </ac:cxnSpMkLst>
        </pc:cxnChg>
        <pc:cxnChg chg="add mod">
          <ac:chgData name="Ahammad Fekri" userId="91c19dc96a9ccb59" providerId="LiveId" clId="{97DFCF68-EB12-496C-BFDF-A53AF162C7E6}" dt="2024-10-23T19:00:14.443" v="8142"/>
          <ac:cxnSpMkLst>
            <pc:docMk/>
            <pc:sldMk cId="434090449" sldId="273"/>
            <ac:cxnSpMk id="93" creationId="{7FEA73DD-020D-B2BD-B89B-FED9AFF7A5BA}"/>
          </ac:cxnSpMkLst>
        </pc:cxnChg>
        <pc:cxnChg chg="add mod">
          <ac:chgData name="Ahammad Fekri" userId="91c19dc96a9ccb59" providerId="LiveId" clId="{97DFCF68-EB12-496C-BFDF-A53AF162C7E6}" dt="2024-10-23T19:00:14.443" v="8142"/>
          <ac:cxnSpMkLst>
            <pc:docMk/>
            <pc:sldMk cId="434090449" sldId="273"/>
            <ac:cxnSpMk id="94" creationId="{850E7540-D95D-D24B-B3F6-01D80CD46244}"/>
          </ac:cxnSpMkLst>
        </pc:cxnChg>
        <pc:cxnChg chg="add mod">
          <ac:chgData name="Ahammad Fekri" userId="91c19dc96a9ccb59" providerId="LiveId" clId="{97DFCF68-EB12-496C-BFDF-A53AF162C7E6}" dt="2024-10-23T19:00:14.443" v="8142"/>
          <ac:cxnSpMkLst>
            <pc:docMk/>
            <pc:sldMk cId="434090449" sldId="273"/>
            <ac:cxnSpMk id="95" creationId="{BE6D924F-B66F-0AD9-2256-5FFD5E2E9E09}"/>
          </ac:cxnSpMkLst>
        </pc:cxnChg>
        <pc:cxnChg chg="add mod">
          <ac:chgData name="Ahammad Fekri" userId="91c19dc96a9ccb59" providerId="LiveId" clId="{97DFCF68-EB12-496C-BFDF-A53AF162C7E6}" dt="2024-10-23T19:00:14.443" v="8142"/>
          <ac:cxnSpMkLst>
            <pc:docMk/>
            <pc:sldMk cId="434090449" sldId="273"/>
            <ac:cxnSpMk id="96" creationId="{0BA5787C-554E-82CE-6804-73D0C51C3765}"/>
          </ac:cxnSpMkLst>
        </pc:cxnChg>
        <pc:cxnChg chg="add mod">
          <ac:chgData name="Ahammad Fekri" userId="91c19dc96a9ccb59" providerId="LiveId" clId="{97DFCF68-EB12-496C-BFDF-A53AF162C7E6}" dt="2024-10-23T19:00:14.443" v="8142"/>
          <ac:cxnSpMkLst>
            <pc:docMk/>
            <pc:sldMk cId="434090449" sldId="273"/>
            <ac:cxnSpMk id="97" creationId="{D1FC6C12-006D-2C55-6EE5-9EE17ECDE83E}"/>
          </ac:cxnSpMkLst>
        </pc:cxnChg>
      </pc:sldChg>
      <pc:sldChg chg="add del">
        <pc:chgData name="Ahammad Fekri" userId="91c19dc96a9ccb59" providerId="LiveId" clId="{97DFCF68-EB12-496C-BFDF-A53AF162C7E6}" dt="2024-10-23T12:47:44.333" v="5698" actId="47"/>
        <pc:sldMkLst>
          <pc:docMk/>
          <pc:sldMk cId="2944179019" sldId="273"/>
        </pc:sldMkLst>
      </pc:sldChg>
      <pc:sldChg chg="addSp delSp modSp add mod delAnim">
        <pc:chgData name="Ahammad Fekri" userId="91c19dc96a9ccb59" providerId="LiveId" clId="{97DFCF68-EB12-496C-BFDF-A53AF162C7E6}" dt="2024-10-24T05:32:31.621" v="10953" actId="14100"/>
        <pc:sldMkLst>
          <pc:docMk/>
          <pc:sldMk cId="712303030" sldId="274"/>
        </pc:sldMkLst>
        <pc:spChg chg="del">
          <ac:chgData name="Ahammad Fekri" userId="91c19dc96a9ccb59" providerId="LiveId" clId="{97DFCF68-EB12-496C-BFDF-A53AF162C7E6}" dt="2024-10-23T20:00:50.040" v="8308" actId="478"/>
          <ac:spMkLst>
            <pc:docMk/>
            <pc:sldMk cId="712303030" sldId="274"/>
            <ac:spMk id="4" creationId="{2ED4FF39-0909-8D1B-AD98-FC59AD3C2D91}"/>
          </ac:spMkLst>
        </pc:spChg>
        <pc:spChg chg="mod">
          <ac:chgData name="Ahammad Fekri" userId="91c19dc96a9ccb59" providerId="LiveId" clId="{97DFCF68-EB12-496C-BFDF-A53AF162C7E6}" dt="2024-10-24T02:46:30.711" v="8635" actId="12"/>
          <ac:spMkLst>
            <pc:docMk/>
            <pc:sldMk cId="712303030" sldId="274"/>
            <ac:spMk id="6" creationId="{5B19BFDC-2835-FCB6-20DA-9751FC8CB80D}"/>
          </ac:spMkLst>
        </pc:spChg>
        <pc:spChg chg="mod">
          <ac:chgData name="Ahammad Fekri" userId="91c19dc96a9ccb59" providerId="LiveId" clId="{97DFCF68-EB12-496C-BFDF-A53AF162C7E6}" dt="2024-10-23T19:03:32.396" v="8184" actId="313"/>
          <ac:spMkLst>
            <pc:docMk/>
            <pc:sldMk cId="712303030" sldId="274"/>
            <ac:spMk id="7" creationId="{034DF36A-2414-012E-45FB-E7F19E2C3016}"/>
          </ac:spMkLst>
        </pc:spChg>
        <pc:spChg chg="mod">
          <ac:chgData name="Ahammad Fekri" userId="91c19dc96a9ccb59" providerId="LiveId" clId="{97DFCF68-EB12-496C-BFDF-A53AF162C7E6}" dt="2024-10-24T05:20:21.970" v="10913" actId="207"/>
          <ac:spMkLst>
            <pc:docMk/>
            <pc:sldMk cId="712303030" sldId="274"/>
            <ac:spMk id="8" creationId="{1B1FEF74-4CC3-28B5-1338-A794A76F4BE6}"/>
          </ac:spMkLst>
        </pc:spChg>
        <pc:spChg chg="del">
          <ac:chgData name="Ahammad Fekri" userId="91c19dc96a9ccb59" providerId="LiveId" clId="{97DFCF68-EB12-496C-BFDF-A53AF162C7E6}" dt="2024-10-24T01:40:18.123" v="8459" actId="478"/>
          <ac:spMkLst>
            <pc:docMk/>
            <pc:sldMk cId="712303030" sldId="274"/>
            <ac:spMk id="8" creationId="{4A140FD7-E802-4EB9-1594-2A76C8C00709}"/>
          </ac:spMkLst>
        </pc:spChg>
        <pc:spChg chg="add mod">
          <ac:chgData name="Ahammad Fekri" userId="91c19dc96a9ccb59" providerId="LiveId" clId="{97DFCF68-EB12-496C-BFDF-A53AF162C7E6}" dt="2024-10-24T02:47:19.354" v="8640" actId="1076"/>
          <ac:spMkLst>
            <pc:docMk/>
            <pc:sldMk cId="712303030" sldId="274"/>
            <ac:spMk id="10" creationId="{E89CD3B2-30C9-3441-7C2C-B7014F7FEF14}"/>
          </ac:spMkLst>
        </pc:spChg>
        <pc:spChg chg="mod">
          <ac:chgData name="Ahammad Fekri" userId="91c19dc96a9ccb59" providerId="LiveId" clId="{97DFCF68-EB12-496C-BFDF-A53AF162C7E6}" dt="2024-10-24T05:19:57.837" v="10909"/>
          <ac:spMkLst>
            <pc:docMk/>
            <pc:sldMk cId="712303030" sldId="274"/>
            <ac:spMk id="12" creationId="{4821A0B5-23F2-22FE-5C65-8C029B4FCB62}"/>
          </ac:spMkLst>
        </pc:spChg>
        <pc:spChg chg="del">
          <ac:chgData name="Ahammad Fekri" userId="91c19dc96a9ccb59" providerId="LiveId" clId="{97DFCF68-EB12-496C-BFDF-A53AF162C7E6}" dt="2024-10-24T01:40:12.113" v="8456" actId="478"/>
          <ac:spMkLst>
            <pc:docMk/>
            <pc:sldMk cId="712303030" sldId="274"/>
            <ac:spMk id="12" creationId="{CEE6CA48-B766-2724-6A63-646BD05C9D34}"/>
          </ac:spMkLst>
        </pc:spChg>
        <pc:spChg chg="del">
          <ac:chgData name="Ahammad Fekri" userId="91c19dc96a9ccb59" providerId="LiveId" clId="{97DFCF68-EB12-496C-BFDF-A53AF162C7E6}" dt="2024-10-24T01:40:13.232" v="8457" actId="478"/>
          <ac:spMkLst>
            <pc:docMk/>
            <pc:sldMk cId="712303030" sldId="274"/>
            <ac:spMk id="13" creationId="{9615E3FD-2C6B-CC1D-6DA6-8F30A73E12E6}"/>
          </ac:spMkLst>
        </pc:spChg>
        <pc:spChg chg="mod">
          <ac:chgData name="Ahammad Fekri" userId="91c19dc96a9ccb59" providerId="LiveId" clId="{97DFCF68-EB12-496C-BFDF-A53AF162C7E6}" dt="2024-10-24T05:19:57.837" v="10909"/>
          <ac:spMkLst>
            <pc:docMk/>
            <pc:sldMk cId="712303030" sldId="274"/>
            <ac:spMk id="13" creationId="{BE4A660C-D31D-D48A-0F1C-51CC38267487}"/>
          </ac:spMkLst>
        </pc:spChg>
        <pc:spChg chg="del">
          <ac:chgData name="Ahammad Fekri" userId="91c19dc96a9ccb59" providerId="LiveId" clId="{97DFCF68-EB12-496C-BFDF-A53AF162C7E6}" dt="2024-10-24T01:40:14.136" v="8458" actId="478"/>
          <ac:spMkLst>
            <pc:docMk/>
            <pc:sldMk cId="712303030" sldId="274"/>
            <ac:spMk id="14" creationId="{6B2F08D6-6BA7-B1DF-345E-E40736491E0F}"/>
          </ac:spMkLst>
        </pc:spChg>
        <pc:spChg chg="mod">
          <ac:chgData name="Ahammad Fekri" userId="91c19dc96a9ccb59" providerId="LiveId" clId="{97DFCF68-EB12-496C-BFDF-A53AF162C7E6}" dt="2024-10-24T05:20:27.154" v="10914" actId="207"/>
          <ac:spMkLst>
            <pc:docMk/>
            <pc:sldMk cId="712303030" sldId="274"/>
            <ac:spMk id="14" creationId="{AA47330F-206A-352D-1E6D-729E239AC5B2}"/>
          </ac:spMkLst>
        </pc:spChg>
        <pc:spChg chg="mod">
          <ac:chgData name="Ahammad Fekri" userId="91c19dc96a9ccb59" providerId="LiveId" clId="{97DFCF68-EB12-496C-BFDF-A53AF162C7E6}" dt="2024-10-24T05:19:57.837" v="10909"/>
          <ac:spMkLst>
            <pc:docMk/>
            <pc:sldMk cId="712303030" sldId="274"/>
            <ac:spMk id="15" creationId="{4812FB03-0C83-3ED8-977F-D3ACF33A0A8F}"/>
          </ac:spMkLst>
        </pc:spChg>
        <pc:spChg chg="mod">
          <ac:chgData name="Ahammad Fekri" userId="91c19dc96a9ccb59" providerId="LiveId" clId="{97DFCF68-EB12-496C-BFDF-A53AF162C7E6}" dt="2024-10-24T05:19:57.837" v="10909"/>
          <ac:spMkLst>
            <pc:docMk/>
            <pc:sldMk cId="712303030" sldId="274"/>
            <ac:spMk id="16" creationId="{14183752-AC61-071D-B537-AD5817E79F96}"/>
          </ac:spMkLst>
        </pc:spChg>
        <pc:spChg chg="del mod">
          <ac:chgData name="Ahammad Fekri" userId="91c19dc96a9ccb59" providerId="LiveId" clId="{97DFCF68-EB12-496C-BFDF-A53AF162C7E6}" dt="2024-10-23T20:00:46.611" v="8307" actId="478"/>
          <ac:spMkLst>
            <pc:docMk/>
            <pc:sldMk cId="712303030" sldId="274"/>
            <ac:spMk id="16" creationId="{5DFEE558-CB66-C552-6107-5FB0BC67BF43}"/>
          </ac:spMkLst>
        </pc:spChg>
        <pc:spChg chg="mod">
          <ac:chgData name="Ahammad Fekri" userId="91c19dc96a9ccb59" providerId="LiveId" clId="{97DFCF68-EB12-496C-BFDF-A53AF162C7E6}" dt="2024-10-24T05:19:57.837" v="10909"/>
          <ac:spMkLst>
            <pc:docMk/>
            <pc:sldMk cId="712303030" sldId="274"/>
            <ac:spMk id="17" creationId="{7E1D15B6-4334-0175-06CA-277458E0E852}"/>
          </ac:spMkLst>
        </pc:spChg>
        <pc:spChg chg="del">
          <ac:chgData name="Ahammad Fekri" userId="91c19dc96a9ccb59" providerId="LiveId" clId="{97DFCF68-EB12-496C-BFDF-A53AF162C7E6}" dt="2024-10-23T20:00:52.205" v="8309" actId="478"/>
          <ac:spMkLst>
            <pc:docMk/>
            <pc:sldMk cId="712303030" sldId="274"/>
            <ac:spMk id="18" creationId="{5B0395BE-8EC8-D4B0-38C2-5512F0D5479E}"/>
          </ac:spMkLst>
        </pc:spChg>
        <pc:spChg chg="mod">
          <ac:chgData name="Ahammad Fekri" userId="91c19dc96a9ccb59" providerId="LiveId" clId="{97DFCF68-EB12-496C-BFDF-A53AF162C7E6}" dt="2024-10-24T05:19:57.837" v="10909"/>
          <ac:spMkLst>
            <pc:docMk/>
            <pc:sldMk cId="712303030" sldId="274"/>
            <ac:spMk id="18" creationId="{88657FC3-8BDC-897E-549F-239C15323B25}"/>
          </ac:spMkLst>
        </pc:spChg>
        <pc:spChg chg="mod">
          <ac:chgData name="Ahammad Fekri" userId="91c19dc96a9ccb59" providerId="LiveId" clId="{97DFCF68-EB12-496C-BFDF-A53AF162C7E6}" dt="2024-10-24T05:19:57.837" v="10909"/>
          <ac:spMkLst>
            <pc:docMk/>
            <pc:sldMk cId="712303030" sldId="274"/>
            <ac:spMk id="19" creationId="{31708EA1-D4A1-BD9E-EE95-CB457F20273C}"/>
          </ac:spMkLst>
        </pc:spChg>
        <pc:spChg chg="mod">
          <ac:chgData name="Ahammad Fekri" userId="91c19dc96a9ccb59" providerId="LiveId" clId="{97DFCF68-EB12-496C-BFDF-A53AF162C7E6}" dt="2024-10-24T05:19:57.837" v="10909"/>
          <ac:spMkLst>
            <pc:docMk/>
            <pc:sldMk cId="712303030" sldId="274"/>
            <ac:spMk id="20" creationId="{7011C9F2-38ED-607F-DE32-0481969BDFC6}"/>
          </ac:spMkLst>
        </pc:spChg>
        <pc:spChg chg="mod">
          <ac:chgData name="Ahammad Fekri" userId="91c19dc96a9ccb59" providerId="LiveId" clId="{97DFCF68-EB12-496C-BFDF-A53AF162C7E6}" dt="2024-10-24T05:19:57.837" v="10909"/>
          <ac:spMkLst>
            <pc:docMk/>
            <pc:sldMk cId="712303030" sldId="274"/>
            <ac:spMk id="21" creationId="{B656E23E-7C05-09DA-99F3-08B68843C722}"/>
          </ac:spMkLst>
        </pc:spChg>
        <pc:spChg chg="mod">
          <ac:chgData name="Ahammad Fekri" userId="91c19dc96a9ccb59" providerId="LiveId" clId="{97DFCF68-EB12-496C-BFDF-A53AF162C7E6}" dt="2024-10-24T05:19:57.837" v="10909"/>
          <ac:spMkLst>
            <pc:docMk/>
            <pc:sldMk cId="712303030" sldId="274"/>
            <ac:spMk id="22" creationId="{7B6A97B9-7886-A00C-D7B7-1A3EF08FDEF1}"/>
          </ac:spMkLst>
        </pc:spChg>
        <pc:spChg chg="mod">
          <ac:chgData name="Ahammad Fekri" userId="91c19dc96a9ccb59" providerId="LiveId" clId="{97DFCF68-EB12-496C-BFDF-A53AF162C7E6}" dt="2024-10-24T05:19:57.837" v="10909"/>
          <ac:spMkLst>
            <pc:docMk/>
            <pc:sldMk cId="712303030" sldId="274"/>
            <ac:spMk id="23" creationId="{6A58A2E4-48FB-C42A-5B3A-73345F2F2B0F}"/>
          </ac:spMkLst>
        </pc:spChg>
        <pc:spChg chg="mod">
          <ac:chgData name="Ahammad Fekri" userId="91c19dc96a9ccb59" providerId="LiveId" clId="{97DFCF68-EB12-496C-BFDF-A53AF162C7E6}" dt="2024-10-24T05:19:57.837" v="10909"/>
          <ac:spMkLst>
            <pc:docMk/>
            <pc:sldMk cId="712303030" sldId="274"/>
            <ac:spMk id="24" creationId="{16868FDE-FE18-375E-DCC8-23CB4DD2ABB9}"/>
          </ac:spMkLst>
        </pc:spChg>
        <pc:spChg chg="add mod">
          <ac:chgData name="Ahammad Fekri" userId="91c19dc96a9ccb59" providerId="LiveId" clId="{97DFCF68-EB12-496C-BFDF-A53AF162C7E6}" dt="2024-10-24T05:32:31.621" v="10953" actId="14100"/>
          <ac:spMkLst>
            <pc:docMk/>
            <pc:sldMk cId="712303030" sldId="274"/>
            <ac:spMk id="26" creationId="{F4FD4B53-3507-9A7A-8D95-E590060406A3}"/>
          </ac:spMkLst>
        </pc:spChg>
        <pc:grpChg chg="del">
          <ac:chgData name="Ahammad Fekri" userId="91c19dc96a9ccb59" providerId="LiveId" clId="{97DFCF68-EB12-496C-BFDF-A53AF162C7E6}" dt="2024-10-24T05:19:56.821" v="10908" actId="478"/>
          <ac:grpSpMkLst>
            <pc:docMk/>
            <pc:sldMk cId="712303030" sldId="274"/>
            <ac:grpSpMk id="3" creationId="{A86D77F2-E6F5-450C-B595-EDABA2DF051A}"/>
          </ac:grpSpMkLst>
        </pc:grpChg>
        <pc:grpChg chg="add mod">
          <ac:chgData name="Ahammad Fekri" userId="91c19dc96a9ccb59" providerId="LiveId" clId="{97DFCF68-EB12-496C-BFDF-A53AF162C7E6}" dt="2024-10-24T05:20:01.621" v="10910" actId="1076"/>
          <ac:grpSpMkLst>
            <pc:docMk/>
            <pc:sldMk cId="712303030" sldId="274"/>
            <ac:grpSpMk id="4" creationId="{147B0D10-5018-22A9-E716-DE3720E9CE84}"/>
          </ac:grpSpMkLst>
        </pc:grpChg>
        <pc:grpChg chg="mod">
          <ac:chgData name="Ahammad Fekri" userId="91c19dc96a9ccb59" providerId="LiveId" clId="{97DFCF68-EB12-496C-BFDF-A53AF162C7E6}" dt="2024-10-24T05:19:57.837" v="10909"/>
          <ac:grpSpMkLst>
            <pc:docMk/>
            <pc:sldMk cId="712303030" sldId="274"/>
            <ac:grpSpMk id="9" creationId="{3D592FC0-FE7F-2696-5C81-EA2EB432DC4B}"/>
          </ac:grpSpMkLst>
        </pc:grpChg>
        <pc:grpChg chg="mod">
          <ac:chgData name="Ahammad Fekri" userId="91c19dc96a9ccb59" providerId="LiveId" clId="{97DFCF68-EB12-496C-BFDF-A53AF162C7E6}" dt="2024-10-24T05:19:57.837" v="10909"/>
          <ac:grpSpMkLst>
            <pc:docMk/>
            <pc:sldMk cId="712303030" sldId="274"/>
            <ac:grpSpMk id="11" creationId="{C8AB6AA7-27E6-B308-B4C8-9EEF8743873C}"/>
          </ac:grpSpMkLst>
        </pc:grpChg>
      </pc:sldChg>
      <pc:sldChg chg="add del">
        <pc:chgData name="Ahammad Fekri" userId="91c19dc96a9ccb59" providerId="LiveId" clId="{97DFCF68-EB12-496C-BFDF-A53AF162C7E6}" dt="2024-10-23T12:47:44.333" v="5698" actId="47"/>
        <pc:sldMkLst>
          <pc:docMk/>
          <pc:sldMk cId="3843362665" sldId="274"/>
        </pc:sldMkLst>
      </pc:sldChg>
      <pc:sldChg chg="addSp delSp modSp add mod">
        <pc:chgData name="Ahammad Fekri" userId="91c19dc96a9ccb59" providerId="LiveId" clId="{97DFCF68-EB12-496C-BFDF-A53AF162C7E6}" dt="2024-10-24T05:32:43.741" v="10955" actId="14100"/>
        <pc:sldMkLst>
          <pc:docMk/>
          <pc:sldMk cId="1556463413" sldId="275"/>
        </pc:sldMkLst>
        <pc:spChg chg="mod">
          <ac:chgData name="Ahammad Fekri" userId="91c19dc96a9ccb59" providerId="LiveId" clId="{97DFCF68-EB12-496C-BFDF-A53AF162C7E6}" dt="2024-10-24T05:20:42.204" v="10916"/>
          <ac:spMkLst>
            <pc:docMk/>
            <pc:sldMk cId="1556463413" sldId="275"/>
            <ac:spMk id="6" creationId="{602C6DA2-F0B9-E478-3DF8-7DCACB547CBF}"/>
          </ac:spMkLst>
        </pc:spChg>
        <pc:spChg chg="del mod">
          <ac:chgData name="Ahammad Fekri" userId="91c19dc96a9ccb59" providerId="LiveId" clId="{97DFCF68-EB12-496C-BFDF-A53AF162C7E6}" dt="2024-10-24T03:19:20.701" v="9167" actId="478"/>
          <ac:spMkLst>
            <pc:docMk/>
            <pc:sldMk cId="1556463413" sldId="275"/>
            <ac:spMk id="6" creationId="{FBCCE689-96E5-5FEE-B613-2B039B2A6E5C}"/>
          </ac:spMkLst>
        </pc:spChg>
        <pc:spChg chg="mod">
          <ac:chgData name="Ahammad Fekri" userId="91c19dc96a9ccb59" providerId="LiveId" clId="{97DFCF68-EB12-496C-BFDF-A53AF162C7E6}" dt="2024-10-24T02:48:55.189" v="8705" actId="313"/>
          <ac:spMkLst>
            <pc:docMk/>
            <pc:sldMk cId="1556463413" sldId="275"/>
            <ac:spMk id="7" creationId="{0BD71597-03FE-F90A-36CD-F4BE4E048175}"/>
          </ac:spMkLst>
        </pc:spChg>
        <pc:spChg chg="add mod">
          <ac:chgData name="Ahammad Fekri" userId="91c19dc96a9ccb59" providerId="LiveId" clId="{97DFCF68-EB12-496C-BFDF-A53AF162C7E6}" dt="2024-10-24T03:07:08.419" v="8801" actId="20577"/>
          <ac:spMkLst>
            <pc:docMk/>
            <pc:sldMk cId="1556463413" sldId="275"/>
            <ac:spMk id="8" creationId="{FD1A5ED0-E390-398C-2F82-28D88B6258C2}"/>
          </ac:spMkLst>
        </pc:spChg>
        <pc:spChg chg="del mod">
          <ac:chgData name="Ahammad Fekri" userId="91c19dc96a9ccb59" providerId="LiveId" clId="{97DFCF68-EB12-496C-BFDF-A53AF162C7E6}" dt="2024-10-24T03:19:16.593" v="9166" actId="478"/>
          <ac:spMkLst>
            <pc:docMk/>
            <pc:sldMk cId="1556463413" sldId="275"/>
            <ac:spMk id="10" creationId="{09B51111-E755-6AD1-0BC1-A973A76AE4FB}"/>
          </ac:spMkLst>
        </pc:spChg>
        <pc:spChg chg="add mod">
          <ac:chgData name="Ahammad Fekri" userId="91c19dc96a9ccb59" providerId="LiveId" clId="{97DFCF68-EB12-496C-BFDF-A53AF162C7E6}" dt="2024-10-24T04:28:55.801" v="9801" actId="1076"/>
          <ac:spMkLst>
            <pc:docMk/>
            <pc:sldMk cId="1556463413" sldId="275"/>
            <ac:spMk id="11" creationId="{4D790A9E-C6F2-A037-F156-67BD89F4484C}"/>
          </ac:spMkLst>
        </pc:spChg>
        <pc:spChg chg="add del mod">
          <ac:chgData name="Ahammad Fekri" userId="91c19dc96a9ccb59" providerId="LiveId" clId="{97DFCF68-EB12-496C-BFDF-A53AF162C7E6}" dt="2024-10-24T03:33:43.147" v="9298" actId="478"/>
          <ac:spMkLst>
            <pc:docMk/>
            <pc:sldMk cId="1556463413" sldId="275"/>
            <ac:spMk id="12" creationId="{5DF3DA45-6EA6-05D8-C4D1-17F206B4F066}"/>
          </ac:spMkLst>
        </pc:spChg>
        <pc:spChg chg="mod">
          <ac:chgData name="Ahammad Fekri" userId="91c19dc96a9ccb59" providerId="LiveId" clId="{97DFCF68-EB12-496C-BFDF-A53AF162C7E6}" dt="2024-10-24T05:20:42.204" v="10916"/>
          <ac:spMkLst>
            <pc:docMk/>
            <pc:sldMk cId="1556463413" sldId="275"/>
            <ac:spMk id="12" creationId="{FF807E15-4515-C686-CA81-57B5B6DAEBE1}"/>
          </ac:spMkLst>
        </pc:spChg>
        <pc:spChg chg="mod">
          <ac:chgData name="Ahammad Fekri" userId="91c19dc96a9ccb59" providerId="LiveId" clId="{97DFCF68-EB12-496C-BFDF-A53AF162C7E6}" dt="2024-10-24T05:20:42.204" v="10916"/>
          <ac:spMkLst>
            <pc:docMk/>
            <pc:sldMk cId="1556463413" sldId="275"/>
            <ac:spMk id="13" creationId="{C8A7F252-6C94-0D60-1563-9A7AB2DAB049}"/>
          </ac:spMkLst>
        </pc:spChg>
        <pc:spChg chg="mod">
          <ac:chgData name="Ahammad Fekri" userId="91c19dc96a9ccb59" providerId="LiveId" clId="{97DFCF68-EB12-496C-BFDF-A53AF162C7E6}" dt="2024-10-24T05:20:42.204" v="10916"/>
          <ac:spMkLst>
            <pc:docMk/>
            <pc:sldMk cId="1556463413" sldId="275"/>
            <ac:spMk id="14" creationId="{5338540B-61F8-C928-3E46-7D6CE48D2F08}"/>
          </ac:spMkLst>
        </pc:spChg>
        <pc:spChg chg="add del mod">
          <ac:chgData name="Ahammad Fekri" userId="91c19dc96a9ccb59" providerId="LiveId" clId="{97DFCF68-EB12-496C-BFDF-A53AF162C7E6}" dt="2024-10-24T03:26:40.614" v="9286" actId="478"/>
          <ac:spMkLst>
            <pc:docMk/>
            <pc:sldMk cId="1556463413" sldId="275"/>
            <ac:spMk id="14" creationId="{AA3CBD29-3D63-4C86-431E-6156ACCBE67D}"/>
          </ac:spMkLst>
        </pc:spChg>
        <pc:spChg chg="mod">
          <ac:chgData name="Ahammad Fekri" userId="91c19dc96a9ccb59" providerId="LiveId" clId="{97DFCF68-EB12-496C-BFDF-A53AF162C7E6}" dt="2024-10-24T05:20:42.204" v="10916"/>
          <ac:spMkLst>
            <pc:docMk/>
            <pc:sldMk cId="1556463413" sldId="275"/>
            <ac:spMk id="15" creationId="{FB42076C-70C7-279C-095C-8498959FE8C2}"/>
          </ac:spMkLst>
        </pc:spChg>
        <pc:spChg chg="mod">
          <ac:chgData name="Ahammad Fekri" userId="91c19dc96a9ccb59" providerId="LiveId" clId="{97DFCF68-EB12-496C-BFDF-A53AF162C7E6}" dt="2024-10-24T05:20:42.204" v="10916"/>
          <ac:spMkLst>
            <pc:docMk/>
            <pc:sldMk cId="1556463413" sldId="275"/>
            <ac:spMk id="16" creationId="{C9A9FE1D-C552-76CB-B6D4-6A2EA18B2652}"/>
          </ac:spMkLst>
        </pc:spChg>
        <pc:spChg chg="mod">
          <ac:chgData name="Ahammad Fekri" userId="91c19dc96a9ccb59" providerId="LiveId" clId="{97DFCF68-EB12-496C-BFDF-A53AF162C7E6}" dt="2024-10-24T05:20:42.204" v="10916"/>
          <ac:spMkLst>
            <pc:docMk/>
            <pc:sldMk cId="1556463413" sldId="275"/>
            <ac:spMk id="17" creationId="{B36AC4FC-545C-D4D7-7512-7E502AB69E3D}"/>
          </ac:spMkLst>
        </pc:spChg>
        <pc:spChg chg="mod">
          <ac:chgData name="Ahammad Fekri" userId="91c19dc96a9ccb59" providerId="LiveId" clId="{97DFCF68-EB12-496C-BFDF-A53AF162C7E6}" dt="2024-10-24T05:20:42.204" v="10916"/>
          <ac:spMkLst>
            <pc:docMk/>
            <pc:sldMk cId="1556463413" sldId="275"/>
            <ac:spMk id="18" creationId="{F4F93DBC-EAE4-1DE4-BC10-24DB73AA63B7}"/>
          </ac:spMkLst>
        </pc:spChg>
        <pc:spChg chg="mod">
          <ac:chgData name="Ahammad Fekri" userId="91c19dc96a9ccb59" providerId="LiveId" clId="{97DFCF68-EB12-496C-BFDF-A53AF162C7E6}" dt="2024-10-24T05:20:42.204" v="10916"/>
          <ac:spMkLst>
            <pc:docMk/>
            <pc:sldMk cId="1556463413" sldId="275"/>
            <ac:spMk id="19" creationId="{4B82A493-B32E-E950-BE2B-39BFAEBC456D}"/>
          </ac:spMkLst>
        </pc:spChg>
        <pc:spChg chg="mod">
          <ac:chgData name="Ahammad Fekri" userId="91c19dc96a9ccb59" providerId="LiveId" clId="{97DFCF68-EB12-496C-BFDF-A53AF162C7E6}" dt="2024-10-24T05:20:42.204" v="10916"/>
          <ac:spMkLst>
            <pc:docMk/>
            <pc:sldMk cId="1556463413" sldId="275"/>
            <ac:spMk id="20" creationId="{55FDFC44-D2A3-21C7-953C-6B72F1F1C25D}"/>
          </ac:spMkLst>
        </pc:spChg>
        <pc:spChg chg="mod">
          <ac:chgData name="Ahammad Fekri" userId="91c19dc96a9ccb59" providerId="LiveId" clId="{97DFCF68-EB12-496C-BFDF-A53AF162C7E6}" dt="2024-10-24T05:20:42.204" v="10916"/>
          <ac:spMkLst>
            <pc:docMk/>
            <pc:sldMk cId="1556463413" sldId="275"/>
            <ac:spMk id="21" creationId="{26301A68-D587-FD3D-AA52-487B3B590D8B}"/>
          </ac:spMkLst>
        </pc:spChg>
        <pc:spChg chg="mod">
          <ac:chgData name="Ahammad Fekri" userId="91c19dc96a9ccb59" providerId="LiveId" clId="{97DFCF68-EB12-496C-BFDF-A53AF162C7E6}" dt="2024-10-24T05:20:42.204" v="10916"/>
          <ac:spMkLst>
            <pc:docMk/>
            <pc:sldMk cId="1556463413" sldId="275"/>
            <ac:spMk id="22" creationId="{D682A17F-8859-E172-39F4-9F49AB448C99}"/>
          </ac:spMkLst>
        </pc:spChg>
        <pc:spChg chg="mod">
          <ac:chgData name="Ahammad Fekri" userId="91c19dc96a9ccb59" providerId="LiveId" clId="{97DFCF68-EB12-496C-BFDF-A53AF162C7E6}" dt="2024-10-24T05:20:42.204" v="10916"/>
          <ac:spMkLst>
            <pc:docMk/>
            <pc:sldMk cId="1556463413" sldId="275"/>
            <ac:spMk id="23" creationId="{865C267E-1FFA-E173-A862-92F922AF4BE2}"/>
          </ac:spMkLst>
        </pc:spChg>
        <pc:spChg chg="mod">
          <ac:chgData name="Ahammad Fekri" userId="91c19dc96a9ccb59" providerId="LiveId" clId="{97DFCF68-EB12-496C-BFDF-A53AF162C7E6}" dt="2024-10-24T05:20:42.204" v="10916"/>
          <ac:spMkLst>
            <pc:docMk/>
            <pc:sldMk cId="1556463413" sldId="275"/>
            <ac:spMk id="24" creationId="{9A74A395-C64A-D3B0-D4A9-FE186D2970FA}"/>
          </ac:spMkLst>
        </pc:spChg>
        <pc:spChg chg="add mod">
          <ac:chgData name="Ahammad Fekri" userId="91c19dc96a9ccb59" providerId="LiveId" clId="{97DFCF68-EB12-496C-BFDF-A53AF162C7E6}" dt="2024-10-24T05:32:43.741" v="10955" actId="14100"/>
          <ac:spMkLst>
            <pc:docMk/>
            <pc:sldMk cId="1556463413" sldId="275"/>
            <ac:spMk id="26" creationId="{C7642D12-AAE8-45CE-8C92-AC904530858A}"/>
          </ac:spMkLst>
        </pc:spChg>
        <pc:grpChg chg="del">
          <ac:chgData name="Ahammad Fekri" userId="91c19dc96a9ccb59" providerId="LiveId" clId="{97DFCF68-EB12-496C-BFDF-A53AF162C7E6}" dt="2024-10-24T05:20:41.407" v="10915" actId="478"/>
          <ac:grpSpMkLst>
            <pc:docMk/>
            <pc:sldMk cId="1556463413" sldId="275"/>
            <ac:grpSpMk id="3" creationId="{F47F679D-2EBB-6F1A-8882-D164E088D722}"/>
          </ac:grpSpMkLst>
        </pc:grpChg>
        <pc:grpChg chg="add mod">
          <ac:chgData name="Ahammad Fekri" userId="91c19dc96a9ccb59" providerId="LiveId" clId="{97DFCF68-EB12-496C-BFDF-A53AF162C7E6}" dt="2024-10-24T05:20:42.204" v="10916"/>
          <ac:grpSpMkLst>
            <pc:docMk/>
            <pc:sldMk cId="1556463413" sldId="275"/>
            <ac:grpSpMk id="4" creationId="{50FDC448-E57E-1EA0-FD85-B208A4321686}"/>
          </ac:grpSpMkLst>
        </pc:grpChg>
        <pc:grpChg chg="mod">
          <ac:chgData name="Ahammad Fekri" userId="91c19dc96a9ccb59" providerId="LiveId" clId="{97DFCF68-EB12-496C-BFDF-A53AF162C7E6}" dt="2024-10-24T05:20:42.204" v="10916"/>
          <ac:grpSpMkLst>
            <pc:docMk/>
            <pc:sldMk cId="1556463413" sldId="275"/>
            <ac:grpSpMk id="9" creationId="{5193653B-609E-7DAC-B18C-BF5D1240631A}"/>
          </ac:grpSpMkLst>
        </pc:grpChg>
        <pc:grpChg chg="mod">
          <ac:chgData name="Ahammad Fekri" userId="91c19dc96a9ccb59" providerId="LiveId" clId="{97DFCF68-EB12-496C-BFDF-A53AF162C7E6}" dt="2024-10-24T05:20:42.204" v="10916"/>
          <ac:grpSpMkLst>
            <pc:docMk/>
            <pc:sldMk cId="1556463413" sldId="275"/>
            <ac:grpSpMk id="10" creationId="{926E907E-A3DC-A7FE-5971-B86763661963}"/>
          </ac:grpSpMkLst>
        </pc:grpChg>
        <pc:picChg chg="add del mod modCrop">
          <ac:chgData name="Ahammad Fekri" userId="91c19dc96a9ccb59" providerId="LiveId" clId="{97DFCF68-EB12-496C-BFDF-A53AF162C7E6}" dt="2024-10-24T03:33:38.906" v="9297" actId="478"/>
          <ac:picMkLst>
            <pc:docMk/>
            <pc:sldMk cId="1556463413" sldId="275"/>
            <ac:picMk id="16" creationId="{8D9585BC-6851-3517-CE1A-42F6DDBBA6E6}"/>
          </ac:picMkLst>
        </pc:picChg>
      </pc:sldChg>
      <pc:sldChg chg="addSp delSp modSp add mod">
        <pc:chgData name="Ahammad Fekri" userId="91c19dc96a9ccb59" providerId="LiveId" clId="{97DFCF68-EB12-496C-BFDF-A53AF162C7E6}" dt="2024-10-24T05:32:57.585" v="10958" actId="14100"/>
        <pc:sldMkLst>
          <pc:docMk/>
          <pc:sldMk cId="914481400" sldId="276"/>
        </pc:sldMkLst>
        <pc:spChg chg="add mod">
          <ac:chgData name="Ahammad Fekri" userId="91c19dc96a9ccb59" providerId="LiveId" clId="{97DFCF68-EB12-496C-BFDF-A53AF162C7E6}" dt="2024-10-24T03:49:11.744" v="9557" actId="255"/>
          <ac:spMkLst>
            <pc:docMk/>
            <pc:sldMk cId="914481400" sldId="276"/>
            <ac:spMk id="6" creationId="{2975FAE4-5D66-596E-E38F-A357ABFD94F4}"/>
          </ac:spMkLst>
        </pc:spChg>
        <pc:spChg chg="mod">
          <ac:chgData name="Ahammad Fekri" userId="91c19dc96a9ccb59" providerId="LiveId" clId="{97DFCF68-EB12-496C-BFDF-A53AF162C7E6}" dt="2024-10-24T03:47:21.606" v="9543" actId="20577"/>
          <ac:spMkLst>
            <pc:docMk/>
            <pc:sldMk cId="914481400" sldId="276"/>
            <ac:spMk id="7" creationId="{C7C3EC2A-5595-B4A4-315B-EB7E23A55BE6}"/>
          </ac:spMkLst>
        </pc:spChg>
        <pc:spChg chg="del">
          <ac:chgData name="Ahammad Fekri" userId="91c19dc96a9ccb59" providerId="LiveId" clId="{97DFCF68-EB12-496C-BFDF-A53AF162C7E6}" dt="2024-10-24T03:33:59.756" v="9299" actId="478"/>
          <ac:spMkLst>
            <pc:docMk/>
            <pc:sldMk cId="914481400" sldId="276"/>
            <ac:spMk id="8" creationId="{04256F5E-0AC1-C6D9-5139-5A1858171D9C}"/>
          </ac:spMkLst>
        </pc:spChg>
        <pc:spChg chg="mod">
          <ac:chgData name="Ahammad Fekri" userId="91c19dc96a9ccb59" providerId="LiveId" clId="{97DFCF68-EB12-496C-BFDF-A53AF162C7E6}" dt="2024-10-24T05:20:51.947" v="10918"/>
          <ac:spMkLst>
            <pc:docMk/>
            <pc:sldMk cId="914481400" sldId="276"/>
            <ac:spMk id="8" creationId="{2D962F0F-D765-AF9B-B328-1F6833A79F78}"/>
          </ac:spMkLst>
        </pc:spChg>
        <pc:spChg chg="mod">
          <ac:chgData name="Ahammad Fekri" userId="91c19dc96a9ccb59" providerId="LiveId" clId="{97DFCF68-EB12-496C-BFDF-A53AF162C7E6}" dt="2024-10-24T03:46:36.007" v="9519" actId="1076"/>
          <ac:spMkLst>
            <pc:docMk/>
            <pc:sldMk cId="914481400" sldId="276"/>
            <ac:spMk id="11" creationId="{6AFD2EC0-3C42-6F82-AD76-2972C496FF0F}"/>
          </ac:spMkLst>
        </pc:spChg>
        <pc:spChg chg="mod">
          <ac:chgData name="Ahammad Fekri" userId="91c19dc96a9ccb59" providerId="LiveId" clId="{97DFCF68-EB12-496C-BFDF-A53AF162C7E6}" dt="2024-10-24T03:49:19.836" v="9558" actId="255"/>
          <ac:spMkLst>
            <pc:docMk/>
            <pc:sldMk cId="914481400" sldId="276"/>
            <ac:spMk id="12" creationId="{B0F657D9-8F24-269E-5D92-AA0AFC5F42D7}"/>
          </ac:spMkLst>
        </pc:spChg>
        <pc:spChg chg="add del">
          <ac:chgData name="Ahammad Fekri" userId="91c19dc96a9ccb59" providerId="LiveId" clId="{97DFCF68-EB12-496C-BFDF-A53AF162C7E6}" dt="2024-10-24T03:41:02.705" v="9349" actId="22"/>
          <ac:spMkLst>
            <pc:docMk/>
            <pc:sldMk cId="914481400" sldId="276"/>
            <ac:spMk id="14" creationId="{220D0AF0-086B-8579-3F14-52925A306E09}"/>
          </ac:spMkLst>
        </pc:spChg>
        <pc:spChg chg="mod">
          <ac:chgData name="Ahammad Fekri" userId="91c19dc96a9ccb59" providerId="LiveId" clId="{97DFCF68-EB12-496C-BFDF-A53AF162C7E6}" dt="2024-10-24T05:20:51.947" v="10918"/>
          <ac:spMkLst>
            <pc:docMk/>
            <pc:sldMk cId="914481400" sldId="276"/>
            <ac:spMk id="14" creationId="{A67E0F5E-8BEC-46D8-3233-C0F9949593C8}"/>
          </ac:spMkLst>
        </pc:spChg>
        <pc:spChg chg="mod">
          <ac:chgData name="Ahammad Fekri" userId="91c19dc96a9ccb59" providerId="LiveId" clId="{97DFCF68-EB12-496C-BFDF-A53AF162C7E6}" dt="2024-10-24T05:20:51.947" v="10918"/>
          <ac:spMkLst>
            <pc:docMk/>
            <pc:sldMk cId="914481400" sldId="276"/>
            <ac:spMk id="15" creationId="{8EB0B455-C857-665B-2C6B-DB0264C27A6A}"/>
          </ac:spMkLst>
        </pc:spChg>
        <pc:spChg chg="mod">
          <ac:chgData name="Ahammad Fekri" userId="91c19dc96a9ccb59" providerId="LiveId" clId="{97DFCF68-EB12-496C-BFDF-A53AF162C7E6}" dt="2024-10-24T05:20:51.947" v="10918"/>
          <ac:spMkLst>
            <pc:docMk/>
            <pc:sldMk cId="914481400" sldId="276"/>
            <ac:spMk id="16" creationId="{A5E5B651-6A43-B9E2-B29A-10EDFB1ED82A}"/>
          </ac:spMkLst>
        </pc:spChg>
        <pc:spChg chg="add del mod">
          <ac:chgData name="Ahammad Fekri" userId="91c19dc96a9ccb59" providerId="LiveId" clId="{97DFCF68-EB12-496C-BFDF-A53AF162C7E6}" dt="2024-10-24T03:43:04.137" v="9480" actId="478"/>
          <ac:spMkLst>
            <pc:docMk/>
            <pc:sldMk cId="914481400" sldId="276"/>
            <ac:spMk id="17" creationId="{1F053A51-B750-29C9-A20F-A5322E0D12DC}"/>
          </ac:spMkLst>
        </pc:spChg>
        <pc:spChg chg="mod">
          <ac:chgData name="Ahammad Fekri" userId="91c19dc96a9ccb59" providerId="LiveId" clId="{97DFCF68-EB12-496C-BFDF-A53AF162C7E6}" dt="2024-10-24T05:20:51.947" v="10918"/>
          <ac:spMkLst>
            <pc:docMk/>
            <pc:sldMk cId="914481400" sldId="276"/>
            <ac:spMk id="17" creationId="{447B8F98-4CEC-BD66-11E6-A15FE2359B01}"/>
          </ac:spMkLst>
        </pc:spChg>
        <pc:spChg chg="add mod">
          <ac:chgData name="Ahammad Fekri" userId="91c19dc96a9ccb59" providerId="LiveId" clId="{97DFCF68-EB12-496C-BFDF-A53AF162C7E6}" dt="2024-10-24T03:42:03.748" v="9369" actId="1035"/>
          <ac:spMkLst>
            <pc:docMk/>
            <pc:sldMk cId="914481400" sldId="276"/>
            <ac:spMk id="18" creationId="{264EF461-A613-7065-1818-87BBB3954C27}"/>
          </ac:spMkLst>
        </pc:spChg>
        <pc:spChg chg="add mod">
          <ac:chgData name="Ahammad Fekri" userId="91c19dc96a9ccb59" providerId="LiveId" clId="{97DFCF68-EB12-496C-BFDF-A53AF162C7E6}" dt="2024-10-24T03:42:30.505" v="9468" actId="1036"/>
          <ac:spMkLst>
            <pc:docMk/>
            <pc:sldMk cId="914481400" sldId="276"/>
            <ac:spMk id="19" creationId="{2941951C-946E-8531-A8CC-FD29AACA7EDB}"/>
          </ac:spMkLst>
        </pc:spChg>
        <pc:spChg chg="add mod">
          <ac:chgData name="Ahammad Fekri" userId="91c19dc96a9ccb59" providerId="LiveId" clId="{97DFCF68-EB12-496C-BFDF-A53AF162C7E6}" dt="2024-10-24T03:42:46.536" v="9479" actId="1038"/>
          <ac:spMkLst>
            <pc:docMk/>
            <pc:sldMk cId="914481400" sldId="276"/>
            <ac:spMk id="20" creationId="{3DD0C7D5-DC3C-03FF-9580-0A58AC23151E}"/>
          </ac:spMkLst>
        </pc:spChg>
        <pc:spChg chg="mod">
          <ac:chgData name="Ahammad Fekri" userId="91c19dc96a9ccb59" providerId="LiveId" clId="{97DFCF68-EB12-496C-BFDF-A53AF162C7E6}" dt="2024-10-24T05:20:51.947" v="10918"/>
          <ac:spMkLst>
            <pc:docMk/>
            <pc:sldMk cId="914481400" sldId="276"/>
            <ac:spMk id="21" creationId="{9E126964-0D36-BC6C-7582-978A313EB599}"/>
          </ac:spMkLst>
        </pc:spChg>
        <pc:spChg chg="mod">
          <ac:chgData name="Ahammad Fekri" userId="91c19dc96a9ccb59" providerId="LiveId" clId="{97DFCF68-EB12-496C-BFDF-A53AF162C7E6}" dt="2024-10-24T05:20:51.947" v="10918"/>
          <ac:spMkLst>
            <pc:docMk/>
            <pc:sldMk cId="914481400" sldId="276"/>
            <ac:spMk id="22" creationId="{C538A68C-29FD-DD0D-9558-F4F8AABD430A}"/>
          </ac:spMkLst>
        </pc:spChg>
        <pc:spChg chg="mod">
          <ac:chgData name="Ahammad Fekri" userId="91c19dc96a9ccb59" providerId="LiveId" clId="{97DFCF68-EB12-496C-BFDF-A53AF162C7E6}" dt="2024-10-24T05:20:51.947" v="10918"/>
          <ac:spMkLst>
            <pc:docMk/>
            <pc:sldMk cId="914481400" sldId="276"/>
            <ac:spMk id="23" creationId="{F3A18988-0DDE-FBBF-1F13-3D18DF5B32E4}"/>
          </ac:spMkLst>
        </pc:spChg>
        <pc:spChg chg="mod">
          <ac:chgData name="Ahammad Fekri" userId="91c19dc96a9ccb59" providerId="LiveId" clId="{97DFCF68-EB12-496C-BFDF-A53AF162C7E6}" dt="2024-10-24T05:20:51.947" v="10918"/>
          <ac:spMkLst>
            <pc:docMk/>
            <pc:sldMk cId="914481400" sldId="276"/>
            <ac:spMk id="24" creationId="{0923836E-C027-00D2-064F-C6A66CF485C2}"/>
          </ac:spMkLst>
        </pc:spChg>
        <pc:spChg chg="mod">
          <ac:chgData name="Ahammad Fekri" userId="91c19dc96a9ccb59" providerId="LiveId" clId="{97DFCF68-EB12-496C-BFDF-A53AF162C7E6}" dt="2024-10-24T05:20:51.947" v="10918"/>
          <ac:spMkLst>
            <pc:docMk/>
            <pc:sldMk cId="914481400" sldId="276"/>
            <ac:spMk id="25" creationId="{9141A450-D38B-DF90-B9A7-7B0979D60310}"/>
          </ac:spMkLst>
        </pc:spChg>
        <pc:spChg chg="mod">
          <ac:chgData name="Ahammad Fekri" userId="91c19dc96a9ccb59" providerId="LiveId" clId="{97DFCF68-EB12-496C-BFDF-A53AF162C7E6}" dt="2024-10-24T05:20:51.947" v="10918"/>
          <ac:spMkLst>
            <pc:docMk/>
            <pc:sldMk cId="914481400" sldId="276"/>
            <ac:spMk id="26" creationId="{AD1E0C1C-DC06-829F-A706-406B5DF27490}"/>
          </ac:spMkLst>
        </pc:spChg>
        <pc:spChg chg="mod">
          <ac:chgData name="Ahammad Fekri" userId="91c19dc96a9ccb59" providerId="LiveId" clId="{97DFCF68-EB12-496C-BFDF-A53AF162C7E6}" dt="2024-10-24T05:20:51.947" v="10918"/>
          <ac:spMkLst>
            <pc:docMk/>
            <pc:sldMk cId="914481400" sldId="276"/>
            <ac:spMk id="27" creationId="{EC1BA5F4-69C1-9C09-4862-82042CA5D02C}"/>
          </ac:spMkLst>
        </pc:spChg>
        <pc:spChg chg="mod">
          <ac:chgData name="Ahammad Fekri" userId="91c19dc96a9ccb59" providerId="LiveId" clId="{97DFCF68-EB12-496C-BFDF-A53AF162C7E6}" dt="2024-10-24T05:20:51.947" v="10918"/>
          <ac:spMkLst>
            <pc:docMk/>
            <pc:sldMk cId="914481400" sldId="276"/>
            <ac:spMk id="28" creationId="{6D63B5F0-C21B-53BE-77F9-EAFDA2762720}"/>
          </ac:spMkLst>
        </pc:spChg>
        <pc:spChg chg="mod">
          <ac:chgData name="Ahammad Fekri" userId="91c19dc96a9ccb59" providerId="LiveId" clId="{97DFCF68-EB12-496C-BFDF-A53AF162C7E6}" dt="2024-10-24T05:20:51.947" v="10918"/>
          <ac:spMkLst>
            <pc:docMk/>
            <pc:sldMk cId="914481400" sldId="276"/>
            <ac:spMk id="29" creationId="{59515358-5013-5B23-224A-957722A536BF}"/>
          </ac:spMkLst>
        </pc:spChg>
        <pc:spChg chg="add mod">
          <ac:chgData name="Ahammad Fekri" userId="91c19dc96a9ccb59" providerId="LiveId" clId="{97DFCF68-EB12-496C-BFDF-A53AF162C7E6}" dt="2024-10-24T05:32:57.585" v="10958" actId="14100"/>
          <ac:spMkLst>
            <pc:docMk/>
            <pc:sldMk cId="914481400" sldId="276"/>
            <ac:spMk id="31" creationId="{92BEA0E3-C5AD-FFAB-43F5-BC3399936BCE}"/>
          </ac:spMkLst>
        </pc:spChg>
        <pc:grpChg chg="del">
          <ac:chgData name="Ahammad Fekri" userId="91c19dc96a9ccb59" providerId="LiveId" clId="{97DFCF68-EB12-496C-BFDF-A53AF162C7E6}" dt="2024-10-24T05:20:50.996" v="10917" actId="478"/>
          <ac:grpSpMkLst>
            <pc:docMk/>
            <pc:sldMk cId="914481400" sldId="276"/>
            <ac:grpSpMk id="3" creationId="{D0A344C2-DFD4-B75A-7087-3465BFA4ED11}"/>
          </ac:grpSpMkLst>
        </pc:grpChg>
        <pc:grpChg chg="add mod">
          <ac:chgData name="Ahammad Fekri" userId="91c19dc96a9ccb59" providerId="LiveId" clId="{97DFCF68-EB12-496C-BFDF-A53AF162C7E6}" dt="2024-10-24T05:20:51.947" v="10918"/>
          <ac:grpSpMkLst>
            <pc:docMk/>
            <pc:sldMk cId="914481400" sldId="276"/>
            <ac:grpSpMk id="4" creationId="{84B2A537-6C70-BB40-344A-1B4EDB1757A0}"/>
          </ac:grpSpMkLst>
        </pc:grpChg>
        <pc:grpChg chg="mod">
          <ac:chgData name="Ahammad Fekri" userId="91c19dc96a9ccb59" providerId="LiveId" clId="{97DFCF68-EB12-496C-BFDF-A53AF162C7E6}" dt="2024-10-24T05:20:51.947" v="10918"/>
          <ac:grpSpMkLst>
            <pc:docMk/>
            <pc:sldMk cId="914481400" sldId="276"/>
            <ac:grpSpMk id="9" creationId="{4440C8E6-7C8D-9590-4E5E-9D888C16AC26}"/>
          </ac:grpSpMkLst>
        </pc:grpChg>
        <pc:grpChg chg="mod">
          <ac:chgData name="Ahammad Fekri" userId="91c19dc96a9ccb59" providerId="LiveId" clId="{97DFCF68-EB12-496C-BFDF-A53AF162C7E6}" dt="2024-10-24T05:20:51.947" v="10918"/>
          <ac:grpSpMkLst>
            <pc:docMk/>
            <pc:sldMk cId="914481400" sldId="276"/>
            <ac:grpSpMk id="13" creationId="{8447CD9D-0249-50C4-01A6-A7227EA3D91B}"/>
          </ac:grpSpMkLst>
        </pc:grpChg>
        <pc:picChg chg="add mod">
          <ac:chgData name="Ahammad Fekri" userId="91c19dc96a9ccb59" providerId="LiveId" clId="{97DFCF68-EB12-496C-BFDF-A53AF162C7E6}" dt="2024-10-24T03:42:36.003" v="9471" actId="1076"/>
          <ac:picMkLst>
            <pc:docMk/>
            <pc:sldMk cId="914481400" sldId="276"/>
            <ac:picMk id="10" creationId="{F388E7BF-FCFA-5B22-884C-585DDB166C0F}"/>
          </ac:picMkLst>
        </pc:picChg>
        <pc:picChg chg="del mod modCrop">
          <ac:chgData name="Ahammad Fekri" userId="91c19dc96a9ccb59" providerId="LiveId" clId="{97DFCF68-EB12-496C-BFDF-A53AF162C7E6}" dt="2024-10-24T03:36:50.549" v="9331" actId="478"/>
          <ac:picMkLst>
            <pc:docMk/>
            <pc:sldMk cId="914481400" sldId="276"/>
            <ac:picMk id="16" creationId="{D9B08DAA-3E16-5A48-5C7E-DC493EFB4296}"/>
          </ac:picMkLst>
        </pc:picChg>
      </pc:sldChg>
      <pc:sldChg chg="addSp delSp modSp add mod">
        <pc:chgData name="Ahammad Fekri" userId="91c19dc96a9ccb59" providerId="LiveId" clId="{97DFCF68-EB12-496C-BFDF-A53AF162C7E6}" dt="2024-10-24T05:33:54.017" v="10961" actId="1076"/>
        <pc:sldMkLst>
          <pc:docMk/>
          <pc:sldMk cId="780056416" sldId="277"/>
        </pc:sldMkLst>
        <pc:spChg chg="mod">
          <ac:chgData name="Ahammad Fekri" userId="91c19dc96a9ccb59" providerId="LiveId" clId="{97DFCF68-EB12-496C-BFDF-A53AF162C7E6}" dt="2024-10-24T05:20:59.567" v="10920"/>
          <ac:spMkLst>
            <pc:docMk/>
            <pc:sldMk cId="780056416" sldId="277"/>
            <ac:spMk id="6" creationId="{09092FE5-0FD6-E527-83D0-2767CA4EAC79}"/>
          </ac:spMkLst>
        </pc:spChg>
        <pc:spChg chg="del mod">
          <ac:chgData name="Ahammad Fekri" userId="91c19dc96a9ccb59" providerId="LiveId" clId="{97DFCF68-EB12-496C-BFDF-A53AF162C7E6}" dt="2024-10-24T03:49:43.199" v="9600" actId="478"/>
          <ac:spMkLst>
            <pc:docMk/>
            <pc:sldMk cId="780056416" sldId="277"/>
            <ac:spMk id="6" creationId="{B611728C-28CB-54B1-9C0A-BBE4B44CA94D}"/>
          </ac:spMkLst>
        </pc:spChg>
        <pc:spChg chg="mod">
          <ac:chgData name="Ahammad Fekri" userId="91c19dc96a9ccb59" providerId="LiveId" clId="{97DFCF68-EB12-496C-BFDF-A53AF162C7E6}" dt="2024-10-24T03:49:37.222" v="9597" actId="20577"/>
          <ac:spMkLst>
            <pc:docMk/>
            <pc:sldMk cId="780056416" sldId="277"/>
            <ac:spMk id="7" creationId="{10A60495-3C3B-079C-E860-4B1104030144}"/>
          </ac:spMkLst>
        </pc:spChg>
        <pc:spChg chg="add mod">
          <ac:chgData name="Ahammad Fekri" userId="91c19dc96a9ccb59" providerId="LiveId" clId="{97DFCF68-EB12-496C-BFDF-A53AF162C7E6}" dt="2024-10-24T04:20:57.687" v="9745" actId="1076"/>
          <ac:spMkLst>
            <pc:docMk/>
            <pc:sldMk cId="780056416" sldId="277"/>
            <ac:spMk id="8" creationId="{D2A6346B-09A1-84E4-AA28-75D01FBAF422}"/>
          </ac:spMkLst>
        </pc:spChg>
        <pc:spChg chg="del">
          <ac:chgData name="Ahammad Fekri" userId="91c19dc96a9ccb59" providerId="LiveId" clId="{97DFCF68-EB12-496C-BFDF-A53AF162C7E6}" dt="2024-10-24T03:49:54.240" v="9607" actId="478"/>
          <ac:spMkLst>
            <pc:docMk/>
            <pc:sldMk cId="780056416" sldId="277"/>
            <ac:spMk id="11" creationId="{3CEED732-8079-BB5E-6F19-DF255C8A8A98}"/>
          </ac:spMkLst>
        </pc:spChg>
        <pc:spChg chg="mod">
          <ac:chgData name="Ahammad Fekri" userId="91c19dc96a9ccb59" providerId="LiveId" clId="{97DFCF68-EB12-496C-BFDF-A53AF162C7E6}" dt="2024-10-24T05:20:59.567" v="10920"/>
          <ac:spMkLst>
            <pc:docMk/>
            <pc:sldMk cId="780056416" sldId="277"/>
            <ac:spMk id="11" creationId="{9006B365-DD7D-2E84-92DD-5905C5675408}"/>
          </ac:spMkLst>
        </pc:spChg>
        <pc:spChg chg="del">
          <ac:chgData name="Ahammad Fekri" userId="91c19dc96a9ccb59" providerId="LiveId" clId="{97DFCF68-EB12-496C-BFDF-A53AF162C7E6}" dt="2024-10-24T03:49:40.588" v="9598" actId="478"/>
          <ac:spMkLst>
            <pc:docMk/>
            <pc:sldMk cId="780056416" sldId="277"/>
            <ac:spMk id="12" creationId="{351CFEFB-DB02-A6C2-6D20-2CEB76EE192C}"/>
          </ac:spMkLst>
        </pc:spChg>
        <pc:spChg chg="mod">
          <ac:chgData name="Ahammad Fekri" userId="91c19dc96a9ccb59" providerId="LiveId" clId="{97DFCF68-EB12-496C-BFDF-A53AF162C7E6}" dt="2024-10-24T05:20:59.567" v="10920"/>
          <ac:spMkLst>
            <pc:docMk/>
            <pc:sldMk cId="780056416" sldId="277"/>
            <ac:spMk id="12" creationId="{DC0C8D50-06BE-0023-4363-1A7DDD65F388}"/>
          </ac:spMkLst>
        </pc:spChg>
        <pc:spChg chg="add mod">
          <ac:chgData name="Ahammad Fekri" userId="91c19dc96a9ccb59" providerId="LiveId" clId="{97DFCF68-EB12-496C-BFDF-A53AF162C7E6}" dt="2024-10-24T04:21:02.397" v="9746" actId="1076"/>
          <ac:spMkLst>
            <pc:docMk/>
            <pc:sldMk cId="780056416" sldId="277"/>
            <ac:spMk id="13" creationId="{3552340B-A3BB-42F3-0C70-E3312A6C5EC3}"/>
          </ac:spMkLst>
        </pc:spChg>
        <pc:spChg chg="mod">
          <ac:chgData name="Ahammad Fekri" userId="91c19dc96a9ccb59" providerId="LiveId" clId="{97DFCF68-EB12-496C-BFDF-A53AF162C7E6}" dt="2024-10-24T05:21:34.730" v="10924" actId="207"/>
          <ac:spMkLst>
            <pc:docMk/>
            <pc:sldMk cId="780056416" sldId="277"/>
            <ac:spMk id="14" creationId="{C4D0237D-D88C-CF17-A588-96764FC0EA4A}"/>
          </ac:spMkLst>
        </pc:spChg>
        <pc:spChg chg="mod">
          <ac:chgData name="Ahammad Fekri" userId="91c19dc96a9ccb59" providerId="LiveId" clId="{97DFCF68-EB12-496C-BFDF-A53AF162C7E6}" dt="2024-10-24T05:20:59.567" v="10920"/>
          <ac:spMkLst>
            <pc:docMk/>
            <pc:sldMk cId="780056416" sldId="277"/>
            <ac:spMk id="15" creationId="{1F884387-E624-2013-7C8F-03D1B2EBF085}"/>
          </ac:spMkLst>
        </pc:spChg>
        <pc:spChg chg="mod">
          <ac:chgData name="Ahammad Fekri" userId="91c19dc96a9ccb59" providerId="LiveId" clId="{97DFCF68-EB12-496C-BFDF-A53AF162C7E6}" dt="2024-10-24T05:20:59.567" v="10920"/>
          <ac:spMkLst>
            <pc:docMk/>
            <pc:sldMk cId="780056416" sldId="277"/>
            <ac:spMk id="16" creationId="{913ADB68-4F7F-4F1A-9F7A-69F73A65F07E}"/>
          </ac:spMkLst>
        </pc:spChg>
        <pc:spChg chg="mod">
          <ac:chgData name="Ahammad Fekri" userId="91c19dc96a9ccb59" providerId="LiveId" clId="{97DFCF68-EB12-496C-BFDF-A53AF162C7E6}" dt="2024-10-24T05:20:59.567" v="10920"/>
          <ac:spMkLst>
            <pc:docMk/>
            <pc:sldMk cId="780056416" sldId="277"/>
            <ac:spMk id="17" creationId="{3C0EE00C-35CB-9BA6-77D1-B36FF9A60F18}"/>
          </ac:spMkLst>
        </pc:spChg>
        <pc:spChg chg="del">
          <ac:chgData name="Ahammad Fekri" userId="91c19dc96a9ccb59" providerId="LiveId" clId="{97DFCF68-EB12-496C-BFDF-A53AF162C7E6}" dt="2024-10-24T03:49:45.790" v="9602" actId="478"/>
          <ac:spMkLst>
            <pc:docMk/>
            <pc:sldMk cId="780056416" sldId="277"/>
            <ac:spMk id="18" creationId="{244A6EE4-110D-4352-4D96-4AFEB9E30819}"/>
          </ac:spMkLst>
        </pc:spChg>
        <pc:spChg chg="mod">
          <ac:chgData name="Ahammad Fekri" userId="91c19dc96a9ccb59" providerId="LiveId" clId="{97DFCF68-EB12-496C-BFDF-A53AF162C7E6}" dt="2024-10-24T05:20:59.567" v="10920"/>
          <ac:spMkLst>
            <pc:docMk/>
            <pc:sldMk cId="780056416" sldId="277"/>
            <ac:spMk id="18" creationId="{C1606B60-2FC3-8E29-E508-B5FC16BB4B62}"/>
          </ac:spMkLst>
        </pc:spChg>
        <pc:spChg chg="del mod">
          <ac:chgData name="Ahammad Fekri" userId="91c19dc96a9ccb59" providerId="LiveId" clId="{97DFCF68-EB12-496C-BFDF-A53AF162C7E6}" dt="2024-10-24T03:49:50.671" v="9606"/>
          <ac:spMkLst>
            <pc:docMk/>
            <pc:sldMk cId="780056416" sldId="277"/>
            <ac:spMk id="19" creationId="{588E8AF5-26C0-B6AA-D5FB-4386DC2C0CE6}"/>
          </ac:spMkLst>
        </pc:spChg>
        <pc:spChg chg="mod">
          <ac:chgData name="Ahammad Fekri" userId="91c19dc96a9ccb59" providerId="LiveId" clId="{97DFCF68-EB12-496C-BFDF-A53AF162C7E6}" dt="2024-10-24T05:20:59.567" v="10920"/>
          <ac:spMkLst>
            <pc:docMk/>
            <pc:sldMk cId="780056416" sldId="277"/>
            <ac:spMk id="19" creationId="{B2FD1A70-3EB4-8B27-0783-6B4FCDCA3A3C}"/>
          </ac:spMkLst>
        </pc:spChg>
        <pc:spChg chg="del">
          <ac:chgData name="Ahammad Fekri" userId="91c19dc96a9ccb59" providerId="LiveId" clId="{97DFCF68-EB12-496C-BFDF-A53AF162C7E6}" dt="2024-10-24T03:49:50.670" v="9604" actId="478"/>
          <ac:spMkLst>
            <pc:docMk/>
            <pc:sldMk cId="780056416" sldId="277"/>
            <ac:spMk id="20" creationId="{7A268085-1E37-9D4E-5A1D-D3DDD6F9EAB8}"/>
          </ac:spMkLst>
        </pc:spChg>
        <pc:spChg chg="mod">
          <ac:chgData name="Ahammad Fekri" userId="91c19dc96a9ccb59" providerId="LiveId" clId="{97DFCF68-EB12-496C-BFDF-A53AF162C7E6}" dt="2024-10-24T05:20:59.567" v="10920"/>
          <ac:spMkLst>
            <pc:docMk/>
            <pc:sldMk cId="780056416" sldId="277"/>
            <ac:spMk id="20" creationId="{F28EC233-2003-0F82-718D-2B1D5B280CD3}"/>
          </ac:spMkLst>
        </pc:spChg>
        <pc:spChg chg="mod">
          <ac:chgData name="Ahammad Fekri" userId="91c19dc96a9ccb59" providerId="LiveId" clId="{97DFCF68-EB12-496C-BFDF-A53AF162C7E6}" dt="2024-10-24T05:20:59.567" v="10920"/>
          <ac:spMkLst>
            <pc:docMk/>
            <pc:sldMk cId="780056416" sldId="277"/>
            <ac:spMk id="21" creationId="{77EF64B0-7515-F3BA-6CCC-A7C7757CA7F7}"/>
          </ac:spMkLst>
        </pc:spChg>
        <pc:spChg chg="mod">
          <ac:chgData name="Ahammad Fekri" userId="91c19dc96a9ccb59" providerId="LiveId" clId="{97DFCF68-EB12-496C-BFDF-A53AF162C7E6}" dt="2024-10-24T05:20:59.567" v="10920"/>
          <ac:spMkLst>
            <pc:docMk/>
            <pc:sldMk cId="780056416" sldId="277"/>
            <ac:spMk id="22" creationId="{23803A9D-AEC2-ED00-351E-DFCAF1EBF811}"/>
          </ac:spMkLst>
        </pc:spChg>
        <pc:spChg chg="mod">
          <ac:chgData name="Ahammad Fekri" userId="91c19dc96a9ccb59" providerId="LiveId" clId="{97DFCF68-EB12-496C-BFDF-A53AF162C7E6}" dt="2024-10-24T05:21:29.050" v="10923" actId="207"/>
          <ac:spMkLst>
            <pc:docMk/>
            <pc:sldMk cId="780056416" sldId="277"/>
            <ac:spMk id="23" creationId="{0A53FA5C-35D9-804A-1986-90FF003B9D65}"/>
          </ac:spMkLst>
        </pc:spChg>
        <pc:spChg chg="mod">
          <ac:chgData name="Ahammad Fekri" userId="91c19dc96a9ccb59" providerId="LiveId" clId="{97DFCF68-EB12-496C-BFDF-A53AF162C7E6}" dt="2024-10-24T05:20:59.567" v="10920"/>
          <ac:spMkLst>
            <pc:docMk/>
            <pc:sldMk cId="780056416" sldId="277"/>
            <ac:spMk id="24" creationId="{67BCF1BB-8749-C522-4CBF-28CF2BFFF694}"/>
          </ac:spMkLst>
        </pc:spChg>
        <pc:spChg chg="add mod">
          <ac:chgData name="Ahammad Fekri" userId="91c19dc96a9ccb59" providerId="LiveId" clId="{97DFCF68-EB12-496C-BFDF-A53AF162C7E6}" dt="2024-10-24T05:33:07.157" v="10960" actId="14100"/>
          <ac:spMkLst>
            <pc:docMk/>
            <pc:sldMk cId="780056416" sldId="277"/>
            <ac:spMk id="26" creationId="{875AF627-F555-EE03-5CD0-8157E2A34706}"/>
          </ac:spMkLst>
        </pc:spChg>
        <pc:grpChg chg="del">
          <ac:chgData name="Ahammad Fekri" userId="91c19dc96a9ccb59" providerId="LiveId" clId="{97DFCF68-EB12-496C-BFDF-A53AF162C7E6}" dt="2024-10-24T05:20:58.666" v="10919" actId="478"/>
          <ac:grpSpMkLst>
            <pc:docMk/>
            <pc:sldMk cId="780056416" sldId="277"/>
            <ac:grpSpMk id="3" creationId="{C75752DA-760A-3B37-84C3-B296C58F24E8}"/>
          </ac:grpSpMkLst>
        </pc:grpChg>
        <pc:grpChg chg="add mod">
          <ac:chgData name="Ahammad Fekri" userId="91c19dc96a9ccb59" providerId="LiveId" clId="{97DFCF68-EB12-496C-BFDF-A53AF162C7E6}" dt="2024-10-24T05:33:54.017" v="10961" actId="1076"/>
          <ac:grpSpMkLst>
            <pc:docMk/>
            <pc:sldMk cId="780056416" sldId="277"/>
            <ac:grpSpMk id="4" creationId="{60117F0A-02D1-55EE-3B84-0470B198D901}"/>
          </ac:grpSpMkLst>
        </pc:grpChg>
        <pc:grpChg chg="mod">
          <ac:chgData name="Ahammad Fekri" userId="91c19dc96a9ccb59" providerId="LiveId" clId="{97DFCF68-EB12-496C-BFDF-A53AF162C7E6}" dt="2024-10-24T05:20:59.567" v="10920"/>
          <ac:grpSpMkLst>
            <pc:docMk/>
            <pc:sldMk cId="780056416" sldId="277"/>
            <ac:grpSpMk id="9" creationId="{9B56D2D8-2D0D-4CAC-D233-B714C3E53BCB}"/>
          </ac:grpSpMkLst>
        </pc:grpChg>
        <pc:grpChg chg="mod">
          <ac:chgData name="Ahammad Fekri" userId="91c19dc96a9ccb59" providerId="LiveId" clId="{97DFCF68-EB12-496C-BFDF-A53AF162C7E6}" dt="2024-10-24T05:20:59.567" v="10920"/>
          <ac:grpSpMkLst>
            <pc:docMk/>
            <pc:sldMk cId="780056416" sldId="277"/>
            <ac:grpSpMk id="10" creationId="{D3B87BDF-961F-53F4-9A53-E0A0503E088D}"/>
          </ac:grpSpMkLst>
        </pc:grpChg>
        <pc:picChg chg="del">
          <ac:chgData name="Ahammad Fekri" userId="91c19dc96a9ccb59" providerId="LiveId" clId="{97DFCF68-EB12-496C-BFDF-A53AF162C7E6}" dt="2024-10-24T03:49:43.963" v="9601" actId="478"/>
          <ac:picMkLst>
            <pc:docMk/>
            <pc:sldMk cId="780056416" sldId="277"/>
            <ac:picMk id="10" creationId="{88491E4B-2976-C4F8-DB26-3A6BE0D58182}"/>
          </ac:picMkLst>
        </pc:picChg>
      </pc:sldChg>
      <pc:sldChg chg="addSp delSp modSp add mod">
        <pc:chgData name="Ahammad Fekri" userId="91c19dc96a9ccb59" providerId="LiveId" clId="{97DFCF68-EB12-496C-BFDF-A53AF162C7E6}" dt="2024-10-24T04:25:29.677" v="9792" actId="1076"/>
        <pc:sldMkLst>
          <pc:docMk/>
          <pc:sldMk cId="4250950171" sldId="278"/>
        </pc:sldMkLst>
        <pc:spChg chg="del">
          <ac:chgData name="Ahammad Fekri" userId="91c19dc96a9ccb59" providerId="LiveId" clId="{97DFCF68-EB12-496C-BFDF-A53AF162C7E6}" dt="2024-10-24T04:22:39.731" v="9748" actId="478"/>
          <ac:spMkLst>
            <pc:docMk/>
            <pc:sldMk cId="4250950171" sldId="278"/>
            <ac:spMk id="7" creationId="{FA2A494E-70C6-0F90-6510-78A156A386A8}"/>
          </ac:spMkLst>
        </pc:spChg>
        <pc:spChg chg="mod">
          <ac:chgData name="Ahammad Fekri" userId="91c19dc96a9ccb59" providerId="LiveId" clId="{97DFCF68-EB12-496C-BFDF-A53AF162C7E6}" dt="2024-10-24T04:25:25.631" v="9791" actId="255"/>
          <ac:spMkLst>
            <pc:docMk/>
            <pc:sldMk cId="4250950171" sldId="278"/>
            <ac:spMk id="8" creationId="{C7687BFD-500A-3B1C-4629-6151D50C497E}"/>
          </ac:spMkLst>
        </pc:spChg>
        <pc:spChg chg="del mod">
          <ac:chgData name="Ahammad Fekri" userId="91c19dc96a9ccb59" providerId="LiveId" clId="{97DFCF68-EB12-496C-BFDF-A53AF162C7E6}" dt="2024-10-24T04:22:56.428" v="9751" actId="478"/>
          <ac:spMkLst>
            <pc:docMk/>
            <pc:sldMk cId="4250950171" sldId="278"/>
            <ac:spMk id="13" creationId="{1645F4E2-3E91-93D6-295F-8290CC2765EF}"/>
          </ac:spMkLst>
        </pc:spChg>
        <pc:grpChg chg="del">
          <ac:chgData name="Ahammad Fekri" userId="91c19dc96a9ccb59" providerId="LiveId" clId="{97DFCF68-EB12-496C-BFDF-A53AF162C7E6}" dt="2024-10-24T04:22:42.975" v="9749" actId="478"/>
          <ac:grpSpMkLst>
            <pc:docMk/>
            <pc:sldMk cId="4250950171" sldId="278"/>
            <ac:grpSpMk id="3" creationId="{3B055956-D422-379D-019E-582964C285B7}"/>
          </ac:grpSpMkLst>
        </pc:grpChg>
        <pc:picChg chg="add mod">
          <ac:chgData name="Ahammad Fekri" userId="91c19dc96a9ccb59" providerId="LiveId" clId="{97DFCF68-EB12-496C-BFDF-A53AF162C7E6}" dt="2024-10-24T04:25:29.677" v="9792" actId="1076"/>
          <ac:picMkLst>
            <pc:docMk/>
            <pc:sldMk cId="4250950171" sldId="278"/>
            <ac:picMk id="6" creationId="{E2338758-D0AC-F0B9-6F21-6A29B65BBA1B}"/>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6045163-E274-4679-A3F8-56623037CC62}" type="doc">
      <dgm:prSet loTypeId="urn:microsoft.com/office/officeart/2005/8/layout/vList3" loCatId="list" qsTypeId="urn:microsoft.com/office/officeart/2005/8/quickstyle/simple1" qsCatId="simple" csTypeId="urn:microsoft.com/office/officeart/2005/8/colors/colorful1" csCatId="colorful" phldr="1"/>
      <dgm:spPr/>
      <dgm:t>
        <a:bodyPr/>
        <a:lstStyle/>
        <a:p>
          <a:endParaRPr lang="en-US"/>
        </a:p>
      </dgm:t>
    </dgm:pt>
    <dgm:pt modelId="{8E7EC2FC-A7C2-4F3B-A627-DA5EB7CC50AD}">
      <dgm:prSet phldrT="[Text]" custT="1"/>
      <dgm:spPr>
        <a:xfrm rot="10800000">
          <a:off x="844962" y="188"/>
          <a:ext cx="2742077" cy="617154"/>
        </a:xfrm>
        <a:prstGeom prst="homePlate">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500" b="0" dirty="0">
              <a:solidFill>
                <a:schemeClr val="tx1"/>
              </a:solidFill>
              <a:latin typeface="Calibri" panose="020F0502020204030204" pitchFamily="34" charset="0"/>
              <a:ea typeface="+mn-ea"/>
              <a:cs typeface="Calibri" panose="020F0502020204030204" pitchFamily="34" charset="0"/>
            </a:rPr>
            <a:t>Job Description for the Proposed Position</a:t>
          </a:r>
        </a:p>
      </dgm:t>
    </dgm:pt>
    <dgm:pt modelId="{DE743F65-0E28-4601-91A9-1C28753830C3}" type="parTrans" cxnId="{A4276503-2281-4E14-8FBF-BCB6E72FA94F}">
      <dgm:prSet/>
      <dgm:spPr/>
      <dgm:t>
        <a:bodyPr/>
        <a:lstStyle/>
        <a:p>
          <a:endParaRPr lang="en-US" sz="2800" b="0">
            <a:latin typeface="Calibri" panose="020F0502020204030204" pitchFamily="34" charset="0"/>
            <a:cs typeface="Calibri" panose="020F0502020204030204" pitchFamily="34" charset="0"/>
          </a:endParaRPr>
        </a:p>
      </dgm:t>
    </dgm:pt>
    <dgm:pt modelId="{EDC1EBD7-9AB8-4EBC-B764-B6A4CD100287}" type="sibTrans" cxnId="{A4276503-2281-4E14-8FBF-BCB6E72FA94F}">
      <dgm:prSet custT="1"/>
      <dgm:spPr/>
      <dgm:t>
        <a:bodyPr/>
        <a:lstStyle/>
        <a:p>
          <a:endParaRPr lang="en-US" sz="2800" b="0">
            <a:latin typeface="Calibri" panose="020F0502020204030204" pitchFamily="34" charset="0"/>
            <a:cs typeface="Calibri" panose="020F0502020204030204" pitchFamily="34" charset="0"/>
          </a:endParaRPr>
        </a:p>
      </dgm:t>
    </dgm:pt>
    <dgm:pt modelId="{071097E3-A040-4AB6-BD33-3CAE660591C2}">
      <dgm:prSet phldrT="[Text]" custT="1"/>
      <dgm:spPr>
        <a:xfrm rot="10800000">
          <a:off x="844962" y="801568"/>
          <a:ext cx="2742077" cy="617154"/>
        </a:xfrm>
        <a:prstGeom prst="homePlate">
          <a:avLst/>
        </a:pr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800" b="0" dirty="0">
              <a:solidFill>
                <a:schemeClr val="tx1"/>
              </a:solidFill>
              <a:latin typeface="Calibri" panose="020F0502020204030204" pitchFamily="34" charset="0"/>
              <a:ea typeface="+mn-ea"/>
              <a:cs typeface="Calibri" panose="020F0502020204030204" pitchFamily="34" charset="0"/>
            </a:rPr>
            <a:t>Online Job Posting</a:t>
          </a:r>
        </a:p>
      </dgm:t>
    </dgm:pt>
    <dgm:pt modelId="{537A138E-DE61-4266-BEE7-4896232CE162}" type="parTrans" cxnId="{FD63FEAC-E8EC-4B87-9839-070AFD871F2E}">
      <dgm:prSet/>
      <dgm:spPr/>
      <dgm:t>
        <a:bodyPr/>
        <a:lstStyle/>
        <a:p>
          <a:endParaRPr lang="en-US" sz="2800" b="0">
            <a:latin typeface="Calibri" panose="020F0502020204030204" pitchFamily="34" charset="0"/>
            <a:cs typeface="Calibri" panose="020F0502020204030204" pitchFamily="34" charset="0"/>
          </a:endParaRPr>
        </a:p>
      </dgm:t>
    </dgm:pt>
    <dgm:pt modelId="{317580BC-F0F4-4D20-9616-BCF98EE9FF69}" type="sibTrans" cxnId="{FD63FEAC-E8EC-4B87-9839-070AFD871F2E}">
      <dgm:prSet custT="1"/>
      <dgm:spPr/>
      <dgm:t>
        <a:bodyPr/>
        <a:lstStyle/>
        <a:p>
          <a:endParaRPr lang="en-US" sz="2800" b="0">
            <a:latin typeface="Calibri" panose="020F0502020204030204" pitchFamily="34" charset="0"/>
            <a:cs typeface="Calibri" panose="020F0502020204030204" pitchFamily="34" charset="0"/>
          </a:endParaRPr>
        </a:p>
      </dgm:t>
    </dgm:pt>
    <dgm:pt modelId="{F879D56B-6816-4D35-973C-64323BC1D77C}">
      <dgm:prSet phldrT="[Text]" custT="1"/>
      <dgm:spPr>
        <a:xfrm rot="10800000">
          <a:off x="844962" y="1602948"/>
          <a:ext cx="2742077" cy="617154"/>
        </a:xfrm>
        <a:prstGeom prst="homePlate">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800" b="0" dirty="0">
              <a:solidFill>
                <a:schemeClr val="tx1"/>
              </a:solidFill>
              <a:latin typeface="Calibri" panose="020F0502020204030204" pitchFamily="34" charset="0"/>
              <a:ea typeface="+mn-ea"/>
              <a:cs typeface="Calibri" panose="020F0502020204030204" pitchFamily="34" charset="0"/>
            </a:rPr>
            <a:t>Receiving Job Applications</a:t>
          </a:r>
        </a:p>
      </dgm:t>
    </dgm:pt>
    <dgm:pt modelId="{100CC35E-D332-44FE-BE50-43901192C1A5}" type="parTrans" cxnId="{A1FC8D6E-6905-4192-B3A1-53030ED28AA9}">
      <dgm:prSet/>
      <dgm:spPr/>
      <dgm:t>
        <a:bodyPr/>
        <a:lstStyle/>
        <a:p>
          <a:endParaRPr lang="en-US" sz="2800" b="0">
            <a:latin typeface="Calibri" panose="020F0502020204030204" pitchFamily="34" charset="0"/>
            <a:cs typeface="Calibri" panose="020F0502020204030204" pitchFamily="34" charset="0"/>
          </a:endParaRPr>
        </a:p>
      </dgm:t>
    </dgm:pt>
    <dgm:pt modelId="{21830B25-0839-4395-8BC1-F31105BE13F2}" type="sibTrans" cxnId="{A1FC8D6E-6905-4192-B3A1-53030ED28AA9}">
      <dgm:prSet custT="1"/>
      <dgm:spPr/>
      <dgm:t>
        <a:bodyPr/>
        <a:lstStyle/>
        <a:p>
          <a:endParaRPr lang="en-US" sz="2800" b="0">
            <a:latin typeface="Calibri" panose="020F0502020204030204" pitchFamily="34" charset="0"/>
            <a:cs typeface="Calibri" panose="020F0502020204030204" pitchFamily="34" charset="0"/>
          </a:endParaRPr>
        </a:p>
      </dgm:t>
    </dgm:pt>
    <dgm:pt modelId="{379E526B-C6E6-4406-9EFC-085B86CAA3C5}">
      <dgm:prSet custT="1"/>
      <dgm:spPr>
        <a:xfrm rot="10800000">
          <a:off x="844962" y="2404328"/>
          <a:ext cx="2742077" cy="617154"/>
        </a:xfrm>
        <a:prstGeom prst="homePlate">
          <a:avLst/>
        </a:prstGeom>
        <a:solidFill>
          <a:srgbClr val="5B9BD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800" b="0" dirty="0">
              <a:solidFill>
                <a:schemeClr val="tx1"/>
              </a:solidFill>
              <a:latin typeface="Calibri" panose="020F0502020204030204" pitchFamily="34" charset="0"/>
              <a:ea typeface="+mn-ea"/>
              <a:cs typeface="Calibri" panose="020F0502020204030204" pitchFamily="34" charset="0"/>
            </a:rPr>
            <a:t>Resume Parsing</a:t>
          </a:r>
        </a:p>
      </dgm:t>
    </dgm:pt>
    <dgm:pt modelId="{42E5A105-1C31-47E5-A390-43EAE42985EF}" type="parTrans" cxnId="{0A36C6BE-C432-41EA-87AC-76C64FF7D616}">
      <dgm:prSet/>
      <dgm:spPr/>
      <dgm:t>
        <a:bodyPr/>
        <a:lstStyle/>
        <a:p>
          <a:endParaRPr lang="en-US" sz="2800" b="0">
            <a:latin typeface="Calibri" panose="020F0502020204030204" pitchFamily="34" charset="0"/>
            <a:cs typeface="Calibri" panose="020F0502020204030204" pitchFamily="34" charset="0"/>
          </a:endParaRPr>
        </a:p>
      </dgm:t>
    </dgm:pt>
    <dgm:pt modelId="{98EE2D16-CC46-44D5-B859-8AC9E7A161A4}" type="sibTrans" cxnId="{0A36C6BE-C432-41EA-87AC-76C64FF7D616}">
      <dgm:prSet custT="1"/>
      <dgm:spPr/>
      <dgm:t>
        <a:bodyPr/>
        <a:lstStyle/>
        <a:p>
          <a:endParaRPr lang="en-US" sz="2800" b="0">
            <a:latin typeface="Calibri" panose="020F0502020204030204" pitchFamily="34" charset="0"/>
            <a:cs typeface="Calibri" panose="020F0502020204030204" pitchFamily="34" charset="0"/>
          </a:endParaRPr>
        </a:p>
      </dgm:t>
    </dgm:pt>
    <dgm:pt modelId="{D441049E-4E07-41CA-9492-EA8A84B5B8C0}">
      <dgm:prSet custT="1"/>
      <dgm:spPr>
        <a:xfrm rot="10800000">
          <a:off x="844962" y="2404328"/>
          <a:ext cx="2742077" cy="617154"/>
        </a:xfrm>
        <a:solidFill>
          <a:schemeClr val="accent1">
            <a:lumMod val="40000"/>
            <a:lumOff val="60000"/>
          </a:scheme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800" b="0" dirty="0">
              <a:solidFill>
                <a:srgbClr val="202124"/>
              </a:solidFill>
              <a:effectLst/>
              <a:latin typeface="Calibri" panose="020F0502020204030204" pitchFamily="34" charset="0"/>
              <a:ea typeface="Calibri" panose="020F0502020204030204" pitchFamily="34" charset="0"/>
              <a:cs typeface="Calibri" panose="020F0502020204030204" pitchFamily="34" charset="0"/>
            </a:rPr>
            <a:t>Candidate Vetting </a:t>
          </a:r>
          <a:endParaRPr lang="en-US" sz="2800" b="0" dirty="0">
            <a:solidFill>
              <a:sysClr val="window" lastClr="FFFFFF"/>
            </a:solidFill>
            <a:latin typeface="Calibri" panose="020F0502020204030204" pitchFamily="34" charset="0"/>
            <a:ea typeface="+mn-ea"/>
            <a:cs typeface="Calibri" panose="020F0502020204030204" pitchFamily="34" charset="0"/>
          </a:endParaRPr>
        </a:p>
      </dgm:t>
    </dgm:pt>
    <dgm:pt modelId="{14C66E05-9893-4C53-BA25-9F949250AECD}" type="parTrans" cxnId="{1440D810-B8BB-4A6C-9291-98232D88116E}">
      <dgm:prSet/>
      <dgm:spPr/>
      <dgm:t>
        <a:bodyPr/>
        <a:lstStyle/>
        <a:p>
          <a:endParaRPr lang="en-US" sz="2800" b="0">
            <a:latin typeface="Calibri" panose="020F0502020204030204" pitchFamily="34" charset="0"/>
            <a:cs typeface="Calibri" panose="020F0502020204030204" pitchFamily="34" charset="0"/>
          </a:endParaRPr>
        </a:p>
      </dgm:t>
    </dgm:pt>
    <dgm:pt modelId="{55BFE9CB-AE3C-4CC3-B6C3-59A69BBA2D1A}" type="sibTrans" cxnId="{1440D810-B8BB-4A6C-9291-98232D88116E}">
      <dgm:prSet/>
      <dgm:spPr/>
      <dgm:t>
        <a:bodyPr/>
        <a:lstStyle/>
        <a:p>
          <a:endParaRPr lang="en-US" sz="2800" b="0">
            <a:latin typeface="Calibri" panose="020F0502020204030204" pitchFamily="34" charset="0"/>
            <a:cs typeface="Calibri" panose="020F0502020204030204" pitchFamily="34" charset="0"/>
          </a:endParaRPr>
        </a:p>
      </dgm:t>
    </dgm:pt>
    <dgm:pt modelId="{42F3EEEB-19F0-445B-A779-17F49AED9FB2}" type="pres">
      <dgm:prSet presAssocID="{B6045163-E274-4679-A3F8-56623037CC62}" presName="linearFlow" presStyleCnt="0">
        <dgm:presLayoutVars>
          <dgm:dir/>
          <dgm:resizeHandles val="exact"/>
        </dgm:presLayoutVars>
      </dgm:prSet>
      <dgm:spPr/>
    </dgm:pt>
    <dgm:pt modelId="{66710D3D-7721-4260-80FB-67D2A3D5CDC7}" type="pres">
      <dgm:prSet presAssocID="{8E7EC2FC-A7C2-4F3B-A627-DA5EB7CC50AD}" presName="composite" presStyleCnt="0"/>
      <dgm:spPr/>
    </dgm:pt>
    <dgm:pt modelId="{FF95EE52-E8CF-42C7-B3A5-336AE7ECBC9D}" type="pres">
      <dgm:prSet presAssocID="{8E7EC2FC-A7C2-4F3B-A627-DA5EB7CC50AD}" presName="imgShp" presStyleLbl="fgImgPlace1" presStyleIdx="0" presStyleCnt="5"/>
      <dgm:spPr>
        <a:xfrm>
          <a:off x="536385" y="188"/>
          <a:ext cx="617154" cy="617154"/>
        </a:xfrm>
        <a:prstGeom prst="ellipse">
          <a:avLst/>
        </a:prstGeom>
        <a:solidFill>
          <a:srgbClr val="ED7D31">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E60B8495-587E-4295-AB80-2D121D72D8DF}" type="pres">
      <dgm:prSet presAssocID="{8E7EC2FC-A7C2-4F3B-A627-DA5EB7CC50AD}" presName="txShp" presStyleLbl="node1" presStyleIdx="0" presStyleCnt="5" custScaleX="127903" custLinFactNeighborX="11291" custLinFactNeighborY="533">
        <dgm:presLayoutVars>
          <dgm:bulletEnabled val="1"/>
        </dgm:presLayoutVars>
      </dgm:prSet>
      <dgm:spPr/>
    </dgm:pt>
    <dgm:pt modelId="{2C286AC9-35F8-4402-8219-4AEFA15B0971}" type="pres">
      <dgm:prSet presAssocID="{EDC1EBD7-9AB8-4EBC-B764-B6A4CD100287}" presName="spacing" presStyleCnt="0"/>
      <dgm:spPr/>
    </dgm:pt>
    <dgm:pt modelId="{73645680-30C5-45B8-9810-1150F14DB029}" type="pres">
      <dgm:prSet presAssocID="{071097E3-A040-4AB6-BD33-3CAE660591C2}" presName="composite" presStyleCnt="0"/>
      <dgm:spPr/>
    </dgm:pt>
    <dgm:pt modelId="{91C9972F-D60A-4303-BA55-3197812F328A}" type="pres">
      <dgm:prSet presAssocID="{071097E3-A040-4AB6-BD33-3CAE660591C2}" presName="imgShp" presStyleLbl="fgImgPlace1" presStyleIdx="1" presStyleCnt="5"/>
      <dgm:spPr>
        <a:xfrm>
          <a:off x="536385" y="801568"/>
          <a:ext cx="617154" cy="617154"/>
        </a:xfrm>
        <a:prstGeom prst="ellipse">
          <a:avLst/>
        </a:prstGeom>
        <a:solidFill>
          <a:srgbClr val="A5A5A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6520E9C0-3CE9-418C-9D9E-7F3AB4E9389C}" type="pres">
      <dgm:prSet presAssocID="{071097E3-A040-4AB6-BD33-3CAE660591C2}" presName="txShp" presStyleLbl="node1" presStyleIdx="1" presStyleCnt="5" custScaleX="127169" custLinFactNeighborX="11135" custLinFactNeighborY="835">
        <dgm:presLayoutVars>
          <dgm:bulletEnabled val="1"/>
        </dgm:presLayoutVars>
      </dgm:prSet>
      <dgm:spPr/>
    </dgm:pt>
    <dgm:pt modelId="{AC49DD21-2114-4651-B232-BD05C75437B5}" type="pres">
      <dgm:prSet presAssocID="{317580BC-F0F4-4D20-9616-BCF98EE9FF69}" presName="spacing" presStyleCnt="0"/>
      <dgm:spPr/>
    </dgm:pt>
    <dgm:pt modelId="{E1B5D7B7-5178-44FA-AB60-010C6AAA7EF1}" type="pres">
      <dgm:prSet presAssocID="{F879D56B-6816-4D35-973C-64323BC1D77C}" presName="composite" presStyleCnt="0"/>
      <dgm:spPr/>
    </dgm:pt>
    <dgm:pt modelId="{0E9CFB18-7A73-4FE5-A1D9-2C578C998ACC}" type="pres">
      <dgm:prSet presAssocID="{F879D56B-6816-4D35-973C-64323BC1D77C}" presName="imgShp" presStyleLbl="fgImgPlace1" presStyleIdx="2" presStyleCnt="5"/>
      <dgm:spPr>
        <a:xfrm>
          <a:off x="536385" y="1602948"/>
          <a:ext cx="617154" cy="617154"/>
        </a:xfrm>
        <a:prstGeom prst="ellipse">
          <a:avLst/>
        </a:prstGeom>
        <a:solidFill>
          <a:srgbClr val="FFC000">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5AFF4DFE-5F1E-4E25-AFA3-427E31AD7051}" type="pres">
      <dgm:prSet presAssocID="{F879D56B-6816-4D35-973C-64323BC1D77C}" presName="txShp" presStyleLbl="node1" presStyleIdx="2" presStyleCnt="5" custScaleX="129197" custLinFactNeighborX="10184" custLinFactNeighborY="1623">
        <dgm:presLayoutVars>
          <dgm:bulletEnabled val="1"/>
        </dgm:presLayoutVars>
      </dgm:prSet>
      <dgm:spPr/>
    </dgm:pt>
    <dgm:pt modelId="{E6E8D9AB-BD6B-4646-8042-A84783696BC4}" type="pres">
      <dgm:prSet presAssocID="{21830B25-0839-4395-8BC1-F31105BE13F2}" presName="spacing" presStyleCnt="0"/>
      <dgm:spPr/>
    </dgm:pt>
    <dgm:pt modelId="{B400BE63-84A4-40DB-B037-2873D504A0D6}" type="pres">
      <dgm:prSet presAssocID="{379E526B-C6E6-4406-9EFC-085B86CAA3C5}" presName="composite" presStyleCnt="0"/>
      <dgm:spPr/>
    </dgm:pt>
    <dgm:pt modelId="{5B07C8C7-8D26-4D36-92FC-2077C5B3DAEA}" type="pres">
      <dgm:prSet presAssocID="{379E526B-C6E6-4406-9EFC-085B86CAA3C5}" presName="imgShp" presStyleLbl="fgImgPlace1" presStyleIdx="3" presStyleCnt="5"/>
      <dgm:spPr>
        <a:xfrm>
          <a:off x="536385" y="2404328"/>
          <a:ext cx="617154" cy="617154"/>
        </a:xfrm>
        <a:prstGeom prst="ellipse">
          <a:avLst/>
        </a:prstGeom>
        <a:solidFill>
          <a:srgbClr val="5B9BD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A4274F2E-C4B1-442E-90F1-C01AC0873008}" type="pres">
      <dgm:prSet presAssocID="{379E526B-C6E6-4406-9EFC-085B86CAA3C5}" presName="txShp" presStyleLbl="node1" presStyleIdx="3" presStyleCnt="5" custScaleX="131467" custLinFactNeighborX="8960">
        <dgm:presLayoutVars>
          <dgm:bulletEnabled val="1"/>
        </dgm:presLayoutVars>
      </dgm:prSet>
      <dgm:spPr/>
    </dgm:pt>
    <dgm:pt modelId="{A9CA98B5-FD1B-4163-BDF6-D0D120AB4531}" type="pres">
      <dgm:prSet presAssocID="{98EE2D16-CC46-44D5-B859-8AC9E7A161A4}" presName="spacing" presStyleCnt="0"/>
      <dgm:spPr/>
    </dgm:pt>
    <dgm:pt modelId="{C259F6AD-58F4-44CF-8C8C-D89410218861}" type="pres">
      <dgm:prSet presAssocID="{D441049E-4E07-41CA-9492-EA8A84B5B8C0}" presName="composite" presStyleCnt="0"/>
      <dgm:spPr/>
    </dgm:pt>
    <dgm:pt modelId="{AE8789DB-0907-4FBD-B30C-E49E204C205D}" type="pres">
      <dgm:prSet presAssocID="{D441049E-4E07-41CA-9492-EA8A84B5B8C0}" presName="imgShp" presStyleLbl="fgImgPlace1" presStyleIdx="4" presStyleCnt="5"/>
      <dgm:spPr>
        <a:xfrm>
          <a:off x="536385" y="2404328"/>
          <a:ext cx="617154" cy="617154"/>
        </a:xfrm>
        <a:prstGeom prst="ellipse">
          <a:avLst/>
        </a:prstGeom>
        <a:solidFill>
          <a:srgbClr val="5B9BD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E93613C2-6E6F-45D0-A582-532214D8AA2C}" type="pres">
      <dgm:prSet presAssocID="{D441049E-4E07-41CA-9492-EA8A84B5B8C0}" presName="txShp" presStyleLbl="node1" presStyleIdx="4" presStyleCnt="5" custScaleX="129848" custLinFactNeighborX="9571">
        <dgm:presLayoutVars>
          <dgm:bulletEnabled val="1"/>
        </dgm:presLayoutVars>
      </dgm:prSet>
      <dgm:spPr>
        <a:prstGeom prst="homePlate">
          <a:avLst/>
        </a:prstGeom>
      </dgm:spPr>
    </dgm:pt>
  </dgm:ptLst>
  <dgm:cxnLst>
    <dgm:cxn modelId="{A4276503-2281-4E14-8FBF-BCB6E72FA94F}" srcId="{B6045163-E274-4679-A3F8-56623037CC62}" destId="{8E7EC2FC-A7C2-4F3B-A627-DA5EB7CC50AD}" srcOrd="0" destOrd="0" parTransId="{DE743F65-0E28-4601-91A9-1C28753830C3}" sibTransId="{EDC1EBD7-9AB8-4EBC-B764-B6A4CD100287}"/>
    <dgm:cxn modelId="{1440D810-B8BB-4A6C-9291-98232D88116E}" srcId="{B6045163-E274-4679-A3F8-56623037CC62}" destId="{D441049E-4E07-41CA-9492-EA8A84B5B8C0}" srcOrd="4" destOrd="0" parTransId="{14C66E05-9893-4C53-BA25-9F949250AECD}" sibTransId="{55BFE9CB-AE3C-4CC3-B6C3-59A69BBA2D1A}"/>
    <dgm:cxn modelId="{68058B2A-2D59-4123-A4A9-EDE06DFB3D0C}" type="presOf" srcId="{8E7EC2FC-A7C2-4F3B-A627-DA5EB7CC50AD}" destId="{E60B8495-587E-4295-AB80-2D121D72D8DF}" srcOrd="0" destOrd="0" presId="urn:microsoft.com/office/officeart/2005/8/layout/vList3"/>
    <dgm:cxn modelId="{C2AE1A5E-F801-407E-9D22-FAFF67058A90}" type="presOf" srcId="{071097E3-A040-4AB6-BD33-3CAE660591C2}" destId="{6520E9C0-3CE9-418C-9D9E-7F3AB4E9389C}" srcOrd="0" destOrd="0" presId="urn:microsoft.com/office/officeart/2005/8/layout/vList3"/>
    <dgm:cxn modelId="{50492C41-3747-4A0E-BF9F-AA177E3B2BB5}" type="presOf" srcId="{F879D56B-6816-4D35-973C-64323BC1D77C}" destId="{5AFF4DFE-5F1E-4E25-AFA3-427E31AD7051}" srcOrd="0" destOrd="0" presId="urn:microsoft.com/office/officeart/2005/8/layout/vList3"/>
    <dgm:cxn modelId="{C8E20949-5989-47B2-A79C-1437DB0C8952}" type="presOf" srcId="{B6045163-E274-4679-A3F8-56623037CC62}" destId="{42F3EEEB-19F0-445B-A779-17F49AED9FB2}" srcOrd="0" destOrd="0" presId="urn:microsoft.com/office/officeart/2005/8/layout/vList3"/>
    <dgm:cxn modelId="{A1FC8D6E-6905-4192-B3A1-53030ED28AA9}" srcId="{B6045163-E274-4679-A3F8-56623037CC62}" destId="{F879D56B-6816-4D35-973C-64323BC1D77C}" srcOrd="2" destOrd="0" parTransId="{100CC35E-D332-44FE-BE50-43901192C1A5}" sibTransId="{21830B25-0839-4395-8BC1-F31105BE13F2}"/>
    <dgm:cxn modelId="{9D74AF8A-0799-4F2F-9790-AFD1089EDC41}" type="presOf" srcId="{D441049E-4E07-41CA-9492-EA8A84B5B8C0}" destId="{E93613C2-6E6F-45D0-A582-532214D8AA2C}" srcOrd="0" destOrd="0" presId="urn:microsoft.com/office/officeart/2005/8/layout/vList3"/>
    <dgm:cxn modelId="{2F622B9D-E80A-4F09-AC95-4E02B34C3B02}" type="presOf" srcId="{379E526B-C6E6-4406-9EFC-085B86CAA3C5}" destId="{A4274F2E-C4B1-442E-90F1-C01AC0873008}" srcOrd="0" destOrd="0" presId="urn:microsoft.com/office/officeart/2005/8/layout/vList3"/>
    <dgm:cxn modelId="{FD63FEAC-E8EC-4B87-9839-070AFD871F2E}" srcId="{B6045163-E274-4679-A3F8-56623037CC62}" destId="{071097E3-A040-4AB6-BD33-3CAE660591C2}" srcOrd="1" destOrd="0" parTransId="{537A138E-DE61-4266-BEE7-4896232CE162}" sibTransId="{317580BC-F0F4-4D20-9616-BCF98EE9FF69}"/>
    <dgm:cxn modelId="{0A36C6BE-C432-41EA-87AC-76C64FF7D616}" srcId="{B6045163-E274-4679-A3F8-56623037CC62}" destId="{379E526B-C6E6-4406-9EFC-085B86CAA3C5}" srcOrd="3" destOrd="0" parTransId="{42E5A105-1C31-47E5-A390-43EAE42985EF}" sibTransId="{98EE2D16-CC46-44D5-B859-8AC9E7A161A4}"/>
    <dgm:cxn modelId="{13533B8D-5BCC-43F3-A6C9-47A52C390A3B}" type="presParOf" srcId="{42F3EEEB-19F0-445B-A779-17F49AED9FB2}" destId="{66710D3D-7721-4260-80FB-67D2A3D5CDC7}" srcOrd="0" destOrd="0" presId="urn:microsoft.com/office/officeart/2005/8/layout/vList3"/>
    <dgm:cxn modelId="{A9A6BCF6-396E-41C0-B21C-36E03C41AFD7}" type="presParOf" srcId="{66710D3D-7721-4260-80FB-67D2A3D5CDC7}" destId="{FF95EE52-E8CF-42C7-B3A5-336AE7ECBC9D}" srcOrd="0" destOrd="0" presId="urn:microsoft.com/office/officeart/2005/8/layout/vList3"/>
    <dgm:cxn modelId="{919B1A99-6C43-4C24-ADB6-8C6549E1A12F}" type="presParOf" srcId="{66710D3D-7721-4260-80FB-67D2A3D5CDC7}" destId="{E60B8495-587E-4295-AB80-2D121D72D8DF}" srcOrd="1" destOrd="0" presId="urn:microsoft.com/office/officeart/2005/8/layout/vList3"/>
    <dgm:cxn modelId="{28A69F33-CDC9-4B49-BE61-CE42481EBB8B}" type="presParOf" srcId="{42F3EEEB-19F0-445B-A779-17F49AED9FB2}" destId="{2C286AC9-35F8-4402-8219-4AEFA15B0971}" srcOrd="1" destOrd="0" presId="urn:microsoft.com/office/officeart/2005/8/layout/vList3"/>
    <dgm:cxn modelId="{44CA2604-99AC-4BED-9BEF-DA2A992F411B}" type="presParOf" srcId="{42F3EEEB-19F0-445B-A779-17F49AED9FB2}" destId="{73645680-30C5-45B8-9810-1150F14DB029}" srcOrd="2" destOrd="0" presId="urn:microsoft.com/office/officeart/2005/8/layout/vList3"/>
    <dgm:cxn modelId="{08C4E5F6-F11C-4D0C-98C8-06C726D144EC}" type="presParOf" srcId="{73645680-30C5-45B8-9810-1150F14DB029}" destId="{91C9972F-D60A-4303-BA55-3197812F328A}" srcOrd="0" destOrd="0" presId="urn:microsoft.com/office/officeart/2005/8/layout/vList3"/>
    <dgm:cxn modelId="{063C3796-95D0-4059-BAFB-D3A3C1E17DF9}" type="presParOf" srcId="{73645680-30C5-45B8-9810-1150F14DB029}" destId="{6520E9C0-3CE9-418C-9D9E-7F3AB4E9389C}" srcOrd="1" destOrd="0" presId="urn:microsoft.com/office/officeart/2005/8/layout/vList3"/>
    <dgm:cxn modelId="{22C7EF2A-855C-477D-997D-488C272EB1B8}" type="presParOf" srcId="{42F3EEEB-19F0-445B-A779-17F49AED9FB2}" destId="{AC49DD21-2114-4651-B232-BD05C75437B5}" srcOrd="3" destOrd="0" presId="urn:microsoft.com/office/officeart/2005/8/layout/vList3"/>
    <dgm:cxn modelId="{E5A98F91-6B4B-4560-95BC-969D52D5A9AA}" type="presParOf" srcId="{42F3EEEB-19F0-445B-A779-17F49AED9FB2}" destId="{E1B5D7B7-5178-44FA-AB60-010C6AAA7EF1}" srcOrd="4" destOrd="0" presId="urn:microsoft.com/office/officeart/2005/8/layout/vList3"/>
    <dgm:cxn modelId="{871903AB-8C1F-4D99-8459-07BD13545220}" type="presParOf" srcId="{E1B5D7B7-5178-44FA-AB60-010C6AAA7EF1}" destId="{0E9CFB18-7A73-4FE5-A1D9-2C578C998ACC}" srcOrd="0" destOrd="0" presId="urn:microsoft.com/office/officeart/2005/8/layout/vList3"/>
    <dgm:cxn modelId="{CA2F0889-987B-47B5-B0D0-510274000A03}" type="presParOf" srcId="{E1B5D7B7-5178-44FA-AB60-010C6AAA7EF1}" destId="{5AFF4DFE-5F1E-4E25-AFA3-427E31AD7051}" srcOrd="1" destOrd="0" presId="urn:microsoft.com/office/officeart/2005/8/layout/vList3"/>
    <dgm:cxn modelId="{D311C512-7237-4C65-9052-C7D658415F86}" type="presParOf" srcId="{42F3EEEB-19F0-445B-A779-17F49AED9FB2}" destId="{E6E8D9AB-BD6B-4646-8042-A84783696BC4}" srcOrd="5" destOrd="0" presId="urn:microsoft.com/office/officeart/2005/8/layout/vList3"/>
    <dgm:cxn modelId="{29D71769-6B90-411B-81DB-829C09758C89}" type="presParOf" srcId="{42F3EEEB-19F0-445B-A779-17F49AED9FB2}" destId="{B400BE63-84A4-40DB-B037-2873D504A0D6}" srcOrd="6" destOrd="0" presId="urn:microsoft.com/office/officeart/2005/8/layout/vList3"/>
    <dgm:cxn modelId="{E7282D13-DCAE-4440-8CD4-13ABF49C9424}" type="presParOf" srcId="{B400BE63-84A4-40DB-B037-2873D504A0D6}" destId="{5B07C8C7-8D26-4D36-92FC-2077C5B3DAEA}" srcOrd="0" destOrd="0" presId="urn:microsoft.com/office/officeart/2005/8/layout/vList3"/>
    <dgm:cxn modelId="{349A9BD2-29D1-4ED9-B185-8EC0A2614D82}" type="presParOf" srcId="{B400BE63-84A4-40DB-B037-2873D504A0D6}" destId="{A4274F2E-C4B1-442E-90F1-C01AC0873008}" srcOrd="1" destOrd="0" presId="urn:microsoft.com/office/officeart/2005/8/layout/vList3"/>
    <dgm:cxn modelId="{9DEF71C2-FD1F-4815-8E7A-6BA0A6F0E610}" type="presParOf" srcId="{42F3EEEB-19F0-445B-A779-17F49AED9FB2}" destId="{A9CA98B5-FD1B-4163-BDF6-D0D120AB4531}" srcOrd="7" destOrd="0" presId="urn:microsoft.com/office/officeart/2005/8/layout/vList3"/>
    <dgm:cxn modelId="{E6B81941-9CCE-4CF3-8CAE-25D3EAF67BF2}" type="presParOf" srcId="{42F3EEEB-19F0-445B-A779-17F49AED9FB2}" destId="{C259F6AD-58F4-44CF-8C8C-D89410218861}" srcOrd="8" destOrd="0" presId="urn:microsoft.com/office/officeart/2005/8/layout/vList3"/>
    <dgm:cxn modelId="{5F751216-AA0E-4483-9776-6DC9E19A4D8C}" type="presParOf" srcId="{C259F6AD-58F4-44CF-8C8C-D89410218861}" destId="{AE8789DB-0907-4FBD-B30C-E49E204C205D}" srcOrd="0" destOrd="0" presId="urn:microsoft.com/office/officeart/2005/8/layout/vList3"/>
    <dgm:cxn modelId="{47F1E599-98D2-41EF-AC4B-49F1245CF5AD}" type="presParOf" srcId="{C259F6AD-58F4-44CF-8C8C-D89410218861}" destId="{E93613C2-6E6F-45D0-A582-532214D8AA2C}" srcOrd="1" destOrd="0" presId="urn:microsoft.com/office/officeart/2005/8/layout/vLis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6045163-E274-4679-A3F8-56623037CC62}" type="doc">
      <dgm:prSet loTypeId="urn:microsoft.com/office/officeart/2005/8/layout/vList3" loCatId="list" qsTypeId="urn:microsoft.com/office/officeart/2005/8/quickstyle/simple1" qsCatId="simple" csTypeId="urn:microsoft.com/office/officeart/2005/8/colors/colorful1" csCatId="colorful" phldr="1"/>
      <dgm:spPr/>
      <dgm:t>
        <a:bodyPr/>
        <a:lstStyle/>
        <a:p>
          <a:endParaRPr lang="en-US"/>
        </a:p>
      </dgm:t>
    </dgm:pt>
    <dgm:pt modelId="{8E7EC2FC-A7C2-4F3B-A627-DA5EB7CC50AD}">
      <dgm:prSet phldrT="[Text]" custT="1"/>
      <dgm:spPr>
        <a:xfrm rot="10800000">
          <a:off x="844962" y="188"/>
          <a:ext cx="2742077" cy="617154"/>
        </a:xfrm>
        <a:prstGeom prst="homePlate">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500" b="0" dirty="0">
              <a:solidFill>
                <a:schemeClr val="tx1"/>
              </a:solidFill>
              <a:latin typeface="Calibri" panose="020F0502020204030204" pitchFamily="34" charset="0"/>
              <a:ea typeface="+mn-ea"/>
              <a:cs typeface="Calibri" panose="020F0502020204030204" pitchFamily="34" charset="0"/>
            </a:rPr>
            <a:t>Interview Scheduling of the Short-listed Candidates</a:t>
          </a:r>
        </a:p>
      </dgm:t>
    </dgm:pt>
    <dgm:pt modelId="{DE743F65-0E28-4601-91A9-1C28753830C3}" type="parTrans" cxnId="{A4276503-2281-4E14-8FBF-BCB6E72FA94F}">
      <dgm:prSet/>
      <dgm:spPr/>
      <dgm:t>
        <a:bodyPr/>
        <a:lstStyle/>
        <a:p>
          <a:endParaRPr lang="en-US" sz="2800" b="0">
            <a:latin typeface="Calibri" panose="020F0502020204030204" pitchFamily="34" charset="0"/>
            <a:cs typeface="Calibri" panose="020F0502020204030204" pitchFamily="34" charset="0"/>
          </a:endParaRPr>
        </a:p>
      </dgm:t>
    </dgm:pt>
    <dgm:pt modelId="{EDC1EBD7-9AB8-4EBC-B764-B6A4CD100287}" type="sibTrans" cxnId="{A4276503-2281-4E14-8FBF-BCB6E72FA94F}">
      <dgm:prSet custT="1"/>
      <dgm:spPr/>
      <dgm:t>
        <a:bodyPr/>
        <a:lstStyle/>
        <a:p>
          <a:endParaRPr lang="en-US" sz="2800" b="0">
            <a:latin typeface="Calibri" panose="020F0502020204030204" pitchFamily="34" charset="0"/>
            <a:cs typeface="Calibri" panose="020F0502020204030204" pitchFamily="34" charset="0"/>
          </a:endParaRPr>
        </a:p>
      </dgm:t>
    </dgm:pt>
    <dgm:pt modelId="{071097E3-A040-4AB6-BD33-3CAE660591C2}">
      <dgm:prSet phldrT="[Text]" custT="1"/>
      <dgm:spPr>
        <a:xfrm rot="10800000">
          <a:off x="844962" y="801568"/>
          <a:ext cx="2742077" cy="617154"/>
        </a:xfrm>
        <a:prstGeom prst="homePlate">
          <a:avLst/>
        </a:pr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800" b="0" dirty="0">
              <a:solidFill>
                <a:schemeClr val="tx1"/>
              </a:solidFill>
              <a:latin typeface="Calibri" panose="020F0502020204030204" pitchFamily="34" charset="0"/>
              <a:ea typeface="+mn-ea"/>
              <a:cs typeface="Calibri" panose="020F0502020204030204" pitchFamily="34" charset="0"/>
            </a:rPr>
            <a:t>Notification and Alerts</a:t>
          </a:r>
        </a:p>
      </dgm:t>
    </dgm:pt>
    <dgm:pt modelId="{537A138E-DE61-4266-BEE7-4896232CE162}" type="parTrans" cxnId="{FD63FEAC-E8EC-4B87-9839-070AFD871F2E}">
      <dgm:prSet/>
      <dgm:spPr/>
      <dgm:t>
        <a:bodyPr/>
        <a:lstStyle/>
        <a:p>
          <a:endParaRPr lang="en-US" sz="2800" b="0">
            <a:latin typeface="Calibri" panose="020F0502020204030204" pitchFamily="34" charset="0"/>
            <a:cs typeface="Calibri" panose="020F0502020204030204" pitchFamily="34" charset="0"/>
          </a:endParaRPr>
        </a:p>
      </dgm:t>
    </dgm:pt>
    <dgm:pt modelId="{317580BC-F0F4-4D20-9616-BCF98EE9FF69}" type="sibTrans" cxnId="{FD63FEAC-E8EC-4B87-9839-070AFD871F2E}">
      <dgm:prSet custT="1"/>
      <dgm:spPr/>
      <dgm:t>
        <a:bodyPr/>
        <a:lstStyle/>
        <a:p>
          <a:endParaRPr lang="en-US" sz="2800" b="0">
            <a:latin typeface="Calibri" panose="020F0502020204030204" pitchFamily="34" charset="0"/>
            <a:cs typeface="Calibri" panose="020F0502020204030204" pitchFamily="34" charset="0"/>
          </a:endParaRPr>
        </a:p>
      </dgm:t>
    </dgm:pt>
    <dgm:pt modelId="{F879D56B-6816-4D35-973C-64323BC1D77C}">
      <dgm:prSet phldrT="[Text]" custT="1"/>
      <dgm:spPr>
        <a:xfrm rot="10800000">
          <a:off x="844962" y="1602948"/>
          <a:ext cx="2742077" cy="617154"/>
        </a:xfrm>
        <a:prstGeom prst="homePlate">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800" b="0" dirty="0">
              <a:solidFill>
                <a:schemeClr val="tx1"/>
              </a:solidFill>
              <a:latin typeface="Calibri" panose="020F0502020204030204" pitchFamily="34" charset="0"/>
              <a:ea typeface="+mn-ea"/>
              <a:cs typeface="Calibri" panose="020F0502020204030204" pitchFamily="34" charset="0"/>
            </a:rPr>
            <a:t>Offer Letters for the Finally Selected Candidates</a:t>
          </a:r>
        </a:p>
      </dgm:t>
    </dgm:pt>
    <dgm:pt modelId="{100CC35E-D332-44FE-BE50-43901192C1A5}" type="parTrans" cxnId="{A1FC8D6E-6905-4192-B3A1-53030ED28AA9}">
      <dgm:prSet/>
      <dgm:spPr/>
      <dgm:t>
        <a:bodyPr/>
        <a:lstStyle/>
        <a:p>
          <a:endParaRPr lang="en-US" sz="2800" b="0">
            <a:latin typeface="Calibri" panose="020F0502020204030204" pitchFamily="34" charset="0"/>
            <a:cs typeface="Calibri" panose="020F0502020204030204" pitchFamily="34" charset="0"/>
          </a:endParaRPr>
        </a:p>
      </dgm:t>
    </dgm:pt>
    <dgm:pt modelId="{21830B25-0839-4395-8BC1-F31105BE13F2}" type="sibTrans" cxnId="{A1FC8D6E-6905-4192-B3A1-53030ED28AA9}">
      <dgm:prSet custT="1"/>
      <dgm:spPr/>
      <dgm:t>
        <a:bodyPr/>
        <a:lstStyle/>
        <a:p>
          <a:endParaRPr lang="en-US" sz="2800" b="0">
            <a:latin typeface="Calibri" panose="020F0502020204030204" pitchFamily="34" charset="0"/>
            <a:cs typeface="Calibri" panose="020F0502020204030204" pitchFamily="34" charset="0"/>
          </a:endParaRPr>
        </a:p>
      </dgm:t>
    </dgm:pt>
    <dgm:pt modelId="{379E526B-C6E6-4406-9EFC-085B86CAA3C5}">
      <dgm:prSet custT="1"/>
      <dgm:spPr>
        <a:xfrm rot="10800000">
          <a:off x="844962" y="2404328"/>
          <a:ext cx="2742077" cy="617154"/>
        </a:xfrm>
        <a:prstGeom prst="homePlate">
          <a:avLst/>
        </a:prstGeom>
        <a:solidFill>
          <a:srgbClr val="5B9BD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800" b="0" dirty="0">
              <a:solidFill>
                <a:schemeClr val="tx1"/>
              </a:solidFill>
              <a:latin typeface="Calibri" panose="020F0502020204030204" pitchFamily="34" charset="0"/>
              <a:ea typeface="+mn-ea"/>
              <a:cs typeface="Calibri" panose="020F0502020204030204" pitchFamily="34" charset="0"/>
            </a:rPr>
            <a:t>Onboarding New Talent</a:t>
          </a:r>
        </a:p>
      </dgm:t>
    </dgm:pt>
    <dgm:pt modelId="{42E5A105-1C31-47E5-A390-43EAE42985EF}" type="parTrans" cxnId="{0A36C6BE-C432-41EA-87AC-76C64FF7D616}">
      <dgm:prSet/>
      <dgm:spPr/>
      <dgm:t>
        <a:bodyPr/>
        <a:lstStyle/>
        <a:p>
          <a:endParaRPr lang="en-US" sz="2800" b="0">
            <a:latin typeface="Calibri" panose="020F0502020204030204" pitchFamily="34" charset="0"/>
            <a:cs typeface="Calibri" panose="020F0502020204030204" pitchFamily="34" charset="0"/>
          </a:endParaRPr>
        </a:p>
      </dgm:t>
    </dgm:pt>
    <dgm:pt modelId="{98EE2D16-CC46-44D5-B859-8AC9E7A161A4}" type="sibTrans" cxnId="{0A36C6BE-C432-41EA-87AC-76C64FF7D616}">
      <dgm:prSet custT="1"/>
      <dgm:spPr/>
      <dgm:t>
        <a:bodyPr/>
        <a:lstStyle/>
        <a:p>
          <a:endParaRPr lang="en-US" sz="2800" b="0">
            <a:latin typeface="Calibri" panose="020F0502020204030204" pitchFamily="34" charset="0"/>
            <a:cs typeface="Calibri" panose="020F0502020204030204" pitchFamily="34" charset="0"/>
          </a:endParaRPr>
        </a:p>
      </dgm:t>
    </dgm:pt>
    <dgm:pt modelId="{D441049E-4E07-41CA-9492-EA8A84B5B8C0}">
      <dgm:prSet custT="1"/>
      <dgm:spPr>
        <a:xfrm rot="10800000">
          <a:off x="844962" y="2404328"/>
          <a:ext cx="2742077" cy="617154"/>
        </a:xfrm>
        <a:solidFill>
          <a:schemeClr val="accent1">
            <a:lumMod val="40000"/>
            <a:lumOff val="60000"/>
          </a:scheme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800" b="0" dirty="0">
              <a:solidFill>
                <a:srgbClr val="202124"/>
              </a:solidFill>
              <a:effectLst/>
              <a:latin typeface="Calibri" panose="020F0502020204030204" pitchFamily="34" charset="0"/>
              <a:cs typeface="Calibri" panose="020F0502020204030204" pitchFamily="34" charset="0"/>
            </a:rPr>
            <a:t>Storing Candidate Data</a:t>
          </a:r>
          <a:endParaRPr lang="en-US" sz="2800" b="0" dirty="0">
            <a:solidFill>
              <a:sysClr val="window" lastClr="FFFFFF"/>
            </a:solidFill>
            <a:latin typeface="Calibri" panose="020F0502020204030204" pitchFamily="34" charset="0"/>
            <a:ea typeface="+mn-ea"/>
            <a:cs typeface="Calibri" panose="020F0502020204030204" pitchFamily="34" charset="0"/>
          </a:endParaRPr>
        </a:p>
      </dgm:t>
    </dgm:pt>
    <dgm:pt modelId="{14C66E05-9893-4C53-BA25-9F949250AECD}" type="parTrans" cxnId="{1440D810-B8BB-4A6C-9291-98232D88116E}">
      <dgm:prSet/>
      <dgm:spPr/>
      <dgm:t>
        <a:bodyPr/>
        <a:lstStyle/>
        <a:p>
          <a:endParaRPr lang="en-US" sz="2800" b="0">
            <a:latin typeface="Calibri" panose="020F0502020204030204" pitchFamily="34" charset="0"/>
            <a:cs typeface="Calibri" panose="020F0502020204030204" pitchFamily="34" charset="0"/>
          </a:endParaRPr>
        </a:p>
      </dgm:t>
    </dgm:pt>
    <dgm:pt modelId="{55BFE9CB-AE3C-4CC3-B6C3-59A69BBA2D1A}" type="sibTrans" cxnId="{1440D810-B8BB-4A6C-9291-98232D88116E}">
      <dgm:prSet/>
      <dgm:spPr/>
      <dgm:t>
        <a:bodyPr/>
        <a:lstStyle/>
        <a:p>
          <a:endParaRPr lang="en-US" sz="2800" b="0">
            <a:latin typeface="Calibri" panose="020F0502020204030204" pitchFamily="34" charset="0"/>
            <a:cs typeface="Calibri" panose="020F0502020204030204" pitchFamily="34" charset="0"/>
          </a:endParaRPr>
        </a:p>
      </dgm:t>
    </dgm:pt>
    <dgm:pt modelId="{42F3EEEB-19F0-445B-A779-17F49AED9FB2}" type="pres">
      <dgm:prSet presAssocID="{B6045163-E274-4679-A3F8-56623037CC62}" presName="linearFlow" presStyleCnt="0">
        <dgm:presLayoutVars>
          <dgm:dir/>
          <dgm:resizeHandles val="exact"/>
        </dgm:presLayoutVars>
      </dgm:prSet>
      <dgm:spPr/>
    </dgm:pt>
    <dgm:pt modelId="{66710D3D-7721-4260-80FB-67D2A3D5CDC7}" type="pres">
      <dgm:prSet presAssocID="{8E7EC2FC-A7C2-4F3B-A627-DA5EB7CC50AD}" presName="composite" presStyleCnt="0"/>
      <dgm:spPr/>
    </dgm:pt>
    <dgm:pt modelId="{FF95EE52-E8CF-42C7-B3A5-336AE7ECBC9D}" type="pres">
      <dgm:prSet presAssocID="{8E7EC2FC-A7C2-4F3B-A627-DA5EB7CC50AD}" presName="imgShp" presStyleLbl="fgImgPlace1" presStyleIdx="0" presStyleCnt="5"/>
      <dgm:spPr>
        <a:xfrm>
          <a:off x="536385" y="188"/>
          <a:ext cx="617154" cy="617154"/>
        </a:xfrm>
        <a:prstGeom prst="ellipse">
          <a:avLst/>
        </a:prstGeom>
        <a:solidFill>
          <a:srgbClr val="ED7D31">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E60B8495-587E-4295-AB80-2D121D72D8DF}" type="pres">
      <dgm:prSet presAssocID="{8E7EC2FC-A7C2-4F3B-A627-DA5EB7CC50AD}" presName="txShp" presStyleLbl="node1" presStyleIdx="0" presStyleCnt="5" custScaleX="131260" custLinFactNeighborX="11291" custLinFactNeighborY="533">
        <dgm:presLayoutVars>
          <dgm:bulletEnabled val="1"/>
        </dgm:presLayoutVars>
      </dgm:prSet>
      <dgm:spPr/>
    </dgm:pt>
    <dgm:pt modelId="{2C286AC9-35F8-4402-8219-4AEFA15B0971}" type="pres">
      <dgm:prSet presAssocID="{EDC1EBD7-9AB8-4EBC-B764-B6A4CD100287}" presName="spacing" presStyleCnt="0"/>
      <dgm:spPr/>
    </dgm:pt>
    <dgm:pt modelId="{73645680-30C5-45B8-9810-1150F14DB029}" type="pres">
      <dgm:prSet presAssocID="{071097E3-A040-4AB6-BD33-3CAE660591C2}" presName="composite" presStyleCnt="0"/>
      <dgm:spPr/>
    </dgm:pt>
    <dgm:pt modelId="{91C9972F-D60A-4303-BA55-3197812F328A}" type="pres">
      <dgm:prSet presAssocID="{071097E3-A040-4AB6-BD33-3CAE660591C2}" presName="imgShp" presStyleLbl="fgImgPlace1" presStyleIdx="1" presStyleCnt="5" custLinFactNeighborX="249"/>
      <dgm:spPr>
        <a:xfrm>
          <a:off x="536385" y="801568"/>
          <a:ext cx="617154" cy="617154"/>
        </a:xfrm>
        <a:prstGeom prst="ellipse">
          <a:avLst/>
        </a:prstGeom>
        <a:solidFill>
          <a:srgbClr val="A5A5A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6520E9C0-3CE9-418C-9D9E-7F3AB4E9389C}" type="pres">
      <dgm:prSet presAssocID="{071097E3-A040-4AB6-BD33-3CAE660591C2}" presName="txShp" presStyleLbl="node1" presStyleIdx="1" presStyleCnt="5" custScaleX="133982" custLinFactNeighborX="11135" custLinFactNeighborY="835">
        <dgm:presLayoutVars>
          <dgm:bulletEnabled val="1"/>
        </dgm:presLayoutVars>
      </dgm:prSet>
      <dgm:spPr/>
    </dgm:pt>
    <dgm:pt modelId="{AC49DD21-2114-4651-B232-BD05C75437B5}" type="pres">
      <dgm:prSet presAssocID="{317580BC-F0F4-4D20-9616-BCF98EE9FF69}" presName="spacing" presStyleCnt="0"/>
      <dgm:spPr/>
    </dgm:pt>
    <dgm:pt modelId="{E1B5D7B7-5178-44FA-AB60-010C6AAA7EF1}" type="pres">
      <dgm:prSet presAssocID="{F879D56B-6816-4D35-973C-64323BC1D77C}" presName="composite" presStyleCnt="0"/>
      <dgm:spPr/>
    </dgm:pt>
    <dgm:pt modelId="{0E9CFB18-7A73-4FE5-A1D9-2C578C998ACC}" type="pres">
      <dgm:prSet presAssocID="{F879D56B-6816-4D35-973C-64323BC1D77C}" presName="imgShp" presStyleLbl="fgImgPlace1" presStyleIdx="2" presStyleCnt="5"/>
      <dgm:spPr>
        <a:xfrm>
          <a:off x="536385" y="1602948"/>
          <a:ext cx="617154" cy="617154"/>
        </a:xfrm>
        <a:prstGeom prst="ellipse">
          <a:avLst/>
        </a:prstGeom>
        <a:solidFill>
          <a:srgbClr val="FFC000">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5AFF4DFE-5F1E-4E25-AFA3-427E31AD7051}" type="pres">
      <dgm:prSet presAssocID="{F879D56B-6816-4D35-973C-64323BC1D77C}" presName="txShp" presStyleLbl="node1" presStyleIdx="2" presStyleCnt="5" custScaleX="129197" custLinFactNeighborX="10184" custLinFactNeighborY="1623">
        <dgm:presLayoutVars>
          <dgm:bulletEnabled val="1"/>
        </dgm:presLayoutVars>
      </dgm:prSet>
      <dgm:spPr/>
    </dgm:pt>
    <dgm:pt modelId="{E6E8D9AB-BD6B-4646-8042-A84783696BC4}" type="pres">
      <dgm:prSet presAssocID="{21830B25-0839-4395-8BC1-F31105BE13F2}" presName="spacing" presStyleCnt="0"/>
      <dgm:spPr/>
    </dgm:pt>
    <dgm:pt modelId="{B400BE63-84A4-40DB-B037-2873D504A0D6}" type="pres">
      <dgm:prSet presAssocID="{379E526B-C6E6-4406-9EFC-085B86CAA3C5}" presName="composite" presStyleCnt="0"/>
      <dgm:spPr/>
    </dgm:pt>
    <dgm:pt modelId="{5B07C8C7-8D26-4D36-92FC-2077C5B3DAEA}" type="pres">
      <dgm:prSet presAssocID="{379E526B-C6E6-4406-9EFC-085B86CAA3C5}" presName="imgShp" presStyleLbl="fgImgPlace1" presStyleIdx="3" presStyleCnt="5"/>
      <dgm:spPr>
        <a:xfrm>
          <a:off x="536385" y="2404328"/>
          <a:ext cx="617154" cy="617154"/>
        </a:xfrm>
        <a:prstGeom prst="ellipse">
          <a:avLst/>
        </a:prstGeom>
        <a:solidFill>
          <a:srgbClr val="5B9BD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A4274F2E-C4B1-442E-90F1-C01AC0873008}" type="pres">
      <dgm:prSet presAssocID="{379E526B-C6E6-4406-9EFC-085B86CAA3C5}" presName="txShp" presStyleLbl="node1" presStyleIdx="3" presStyleCnt="5" custScaleX="131467" custLinFactNeighborX="8960">
        <dgm:presLayoutVars>
          <dgm:bulletEnabled val="1"/>
        </dgm:presLayoutVars>
      </dgm:prSet>
      <dgm:spPr/>
    </dgm:pt>
    <dgm:pt modelId="{A9CA98B5-FD1B-4163-BDF6-D0D120AB4531}" type="pres">
      <dgm:prSet presAssocID="{98EE2D16-CC46-44D5-B859-8AC9E7A161A4}" presName="spacing" presStyleCnt="0"/>
      <dgm:spPr/>
    </dgm:pt>
    <dgm:pt modelId="{C259F6AD-58F4-44CF-8C8C-D89410218861}" type="pres">
      <dgm:prSet presAssocID="{D441049E-4E07-41CA-9492-EA8A84B5B8C0}" presName="composite" presStyleCnt="0"/>
      <dgm:spPr/>
    </dgm:pt>
    <dgm:pt modelId="{AE8789DB-0907-4FBD-B30C-E49E204C205D}" type="pres">
      <dgm:prSet presAssocID="{D441049E-4E07-41CA-9492-EA8A84B5B8C0}" presName="imgShp" presStyleLbl="fgImgPlace1" presStyleIdx="4" presStyleCnt="5"/>
      <dgm:spPr>
        <a:xfrm>
          <a:off x="536385" y="2404328"/>
          <a:ext cx="617154" cy="617154"/>
        </a:xfrm>
        <a:prstGeom prst="ellipse">
          <a:avLst/>
        </a:prstGeom>
        <a:solidFill>
          <a:srgbClr val="5B9BD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E93613C2-6E6F-45D0-A582-532214D8AA2C}" type="pres">
      <dgm:prSet presAssocID="{D441049E-4E07-41CA-9492-EA8A84B5B8C0}" presName="txShp" presStyleLbl="node1" presStyleIdx="4" presStyleCnt="5" custScaleX="129848" custLinFactNeighborX="9571">
        <dgm:presLayoutVars>
          <dgm:bulletEnabled val="1"/>
        </dgm:presLayoutVars>
      </dgm:prSet>
      <dgm:spPr>
        <a:prstGeom prst="homePlate">
          <a:avLst/>
        </a:prstGeom>
      </dgm:spPr>
    </dgm:pt>
  </dgm:ptLst>
  <dgm:cxnLst>
    <dgm:cxn modelId="{A4276503-2281-4E14-8FBF-BCB6E72FA94F}" srcId="{B6045163-E274-4679-A3F8-56623037CC62}" destId="{8E7EC2FC-A7C2-4F3B-A627-DA5EB7CC50AD}" srcOrd="0" destOrd="0" parTransId="{DE743F65-0E28-4601-91A9-1C28753830C3}" sibTransId="{EDC1EBD7-9AB8-4EBC-B764-B6A4CD100287}"/>
    <dgm:cxn modelId="{1440D810-B8BB-4A6C-9291-98232D88116E}" srcId="{B6045163-E274-4679-A3F8-56623037CC62}" destId="{D441049E-4E07-41CA-9492-EA8A84B5B8C0}" srcOrd="4" destOrd="0" parTransId="{14C66E05-9893-4C53-BA25-9F949250AECD}" sibTransId="{55BFE9CB-AE3C-4CC3-B6C3-59A69BBA2D1A}"/>
    <dgm:cxn modelId="{68058B2A-2D59-4123-A4A9-EDE06DFB3D0C}" type="presOf" srcId="{8E7EC2FC-A7C2-4F3B-A627-DA5EB7CC50AD}" destId="{E60B8495-587E-4295-AB80-2D121D72D8DF}" srcOrd="0" destOrd="0" presId="urn:microsoft.com/office/officeart/2005/8/layout/vList3"/>
    <dgm:cxn modelId="{C2AE1A5E-F801-407E-9D22-FAFF67058A90}" type="presOf" srcId="{071097E3-A040-4AB6-BD33-3CAE660591C2}" destId="{6520E9C0-3CE9-418C-9D9E-7F3AB4E9389C}" srcOrd="0" destOrd="0" presId="urn:microsoft.com/office/officeart/2005/8/layout/vList3"/>
    <dgm:cxn modelId="{50492C41-3747-4A0E-BF9F-AA177E3B2BB5}" type="presOf" srcId="{F879D56B-6816-4D35-973C-64323BC1D77C}" destId="{5AFF4DFE-5F1E-4E25-AFA3-427E31AD7051}" srcOrd="0" destOrd="0" presId="urn:microsoft.com/office/officeart/2005/8/layout/vList3"/>
    <dgm:cxn modelId="{C8E20949-5989-47B2-A79C-1437DB0C8952}" type="presOf" srcId="{B6045163-E274-4679-A3F8-56623037CC62}" destId="{42F3EEEB-19F0-445B-A779-17F49AED9FB2}" srcOrd="0" destOrd="0" presId="urn:microsoft.com/office/officeart/2005/8/layout/vList3"/>
    <dgm:cxn modelId="{A1FC8D6E-6905-4192-B3A1-53030ED28AA9}" srcId="{B6045163-E274-4679-A3F8-56623037CC62}" destId="{F879D56B-6816-4D35-973C-64323BC1D77C}" srcOrd="2" destOrd="0" parTransId="{100CC35E-D332-44FE-BE50-43901192C1A5}" sibTransId="{21830B25-0839-4395-8BC1-F31105BE13F2}"/>
    <dgm:cxn modelId="{9D74AF8A-0799-4F2F-9790-AFD1089EDC41}" type="presOf" srcId="{D441049E-4E07-41CA-9492-EA8A84B5B8C0}" destId="{E93613C2-6E6F-45D0-A582-532214D8AA2C}" srcOrd="0" destOrd="0" presId="urn:microsoft.com/office/officeart/2005/8/layout/vList3"/>
    <dgm:cxn modelId="{2F622B9D-E80A-4F09-AC95-4E02B34C3B02}" type="presOf" srcId="{379E526B-C6E6-4406-9EFC-085B86CAA3C5}" destId="{A4274F2E-C4B1-442E-90F1-C01AC0873008}" srcOrd="0" destOrd="0" presId="urn:microsoft.com/office/officeart/2005/8/layout/vList3"/>
    <dgm:cxn modelId="{FD63FEAC-E8EC-4B87-9839-070AFD871F2E}" srcId="{B6045163-E274-4679-A3F8-56623037CC62}" destId="{071097E3-A040-4AB6-BD33-3CAE660591C2}" srcOrd="1" destOrd="0" parTransId="{537A138E-DE61-4266-BEE7-4896232CE162}" sibTransId="{317580BC-F0F4-4D20-9616-BCF98EE9FF69}"/>
    <dgm:cxn modelId="{0A36C6BE-C432-41EA-87AC-76C64FF7D616}" srcId="{B6045163-E274-4679-A3F8-56623037CC62}" destId="{379E526B-C6E6-4406-9EFC-085B86CAA3C5}" srcOrd="3" destOrd="0" parTransId="{42E5A105-1C31-47E5-A390-43EAE42985EF}" sibTransId="{98EE2D16-CC46-44D5-B859-8AC9E7A161A4}"/>
    <dgm:cxn modelId="{13533B8D-5BCC-43F3-A6C9-47A52C390A3B}" type="presParOf" srcId="{42F3EEEB-19F0-445B-A779-17F49AED9FB2}" destId="{66710D3D-7721-4260-80FB-67D2A3D5CDC7}" srcOrd="0" destOrd="0" presId="urn:microsoft.com/office/officeart/2005/8/layout/vList3"/>
    <dgm:cxn modelId="{A9A6BCF6-396E-41C0-B21C-36E03C41AFD7}" type="presParOf" srcId="{66710D3D-7721-4260-80FB-67D2A3D5CDC7}" destId="{FF95EE52-E8CF-42C7-B3A5-336AE7ECBC9D}" srcOrd="0" destOrd="0" presId="urn:microsoft.com/office/officeart/2005/8/layout/vList3"/>
    <dgm:cxn modelId="{919B1A99-6C43-4C24-ADB6-8C6549E1A12F}" type="presParOf" srcId="{66710D3D-7721-4260-80FB-67D2A3D5CDC7}" destId="{E60B8495-587E-4295-AB80-2D121D72D8DF}" srcOrd="1" destOrd="0" presId="urn:microsoft.com/office/officeart/2005/8/layout/vList3"/>
    <dgm:cxn modelId="{28A69F33-CDC9-4B49-BE61-CE42481EBB8B}" type="presParOf" srcId="{42F3EEEB-19F0-445B-A779-17F49AED9FB2}" destId="{2C286AC9-35F8-4402-8219-4AEFA15B0971}" srcOrd="1" destOrd="0" presId="urn:microsoft.com/office/officeart/2005/8/layout/vList3"/>
    <dgm:cxn modelId="{44CA2604-99AC-4BED-9BEF-DA2A992F411B}" type="presParOf" srcId="{42F3EEEB-19F0-445B-A779-17F49AED9FB2}" destId="{73645680-30C5-45B8-9810-1150F14DB029}" srcOrd="2" destOrd="0" presId="urn:microsoft.com/office/officeart/2005/8/layout/vList3"/>
    <dgm:cxn modelId="{08C4E5F6-F11C-4D0C-98C8-06C726D144EC}" type="presParOf" srcId="{73645680-30C5-45B8-9810-1150F14DB029}" destId="{91C9972F-D60A-4303-BA55-3197812F328A}" srcOrd="0" destOrd="0" presId="urn:microsoft.com/office/officeart/2005/8/layout/vList3"/>
    <dgm:cxn modelId="{063C3796-95D0-4059-BAFB-D3A3C1E17DF9}" type="presParOf" srcId="{73645680-30C5-45B8-9810-1150F14DB029}" destId="{6520E9C0-3CE9-418C-9D9E-7F3AB4E9389C}" srcOrd="1" destOrd="0" presId="urn:microsoft.com/office/officeart/2005/8/layout/vList3"/>
    <dgm:cxn modelId="{22C7EF2A-855C-477D-997D-488C272EB1B8}" type="presParOf" srcId="{42F3EEEB-19F0-445B-A779-17F49AED9FB2}" destId="{AC49DD21-2114-4651-B232-BD05C75437B5}" srcOrd="3" destOrd="0" presId="urn:microsoft.com/office/officeart/2005/8/layout/vList3"/>
    <dgm:cxn modelId="{E5A98F91-6B4B-4560-95BC-969D52D5A9AA}" type="presParOf" srcId="{42F3EEEB-19F0-445B-A779-17F49AED9FB2}" destId="{E1B5D7B7-5178-44FA-AB60-010C6AAA7EF1}" srcOrd="4" destOrd="0" presId="urn:microsoft.com/office/officeart/2005/8/layout/vList3"/>
    <dgm:cxn modelId="{871903AB-8C1F-4D99-8459-07BD13545220}" type="presParOf" srcId="{E1B5D7B7-5178-44FA-AB60-010C6AAA7EF1}" destId="{0E9CFB18-7A73-4FE5-A1D9-2C578C998ACC}" srcOrd="0" destOrd="0" presId="urn:microsoft.com/office/officeart/2005/8/layout/vList3"/>
    <dgm:cxn modelId="{CA2F0889-987B-47B5-B0D0-510274000A03}" type="presParOf" srcId="{E1B5D7B7-5178-44FA-AB60-010C6AAA7EF1}" destId="{5AFF4DFE-5F1E-4E25-AFA3-427E31AD7051}" srcOrd="1" destOrd="0" presId="urn:microsoft.com/office/officeart/2005/8/layout/vList3"/>
    <dgm:cxn modelId="{D311C512-7237-4C65-9052-C7D658415F86}" type="presParOf" srcId="{42F3EEEB-19F0-445B-A779-17F49AED9FB2}" destId="{E6E8D9AB-BD6B-4646-8042-A84783696BC4}" srcOrd="5" destOrd="0" presId="urn:microsoft.com/office/officeart/2005/8/layout/vList3"/>
    <dgm:cxn modelId="{29D71769-6B90-411B-81DB-829C09758C89}" type="presParOf" srcId="{42F3EEEB-19F0-445B-A779-17F49AED9FB2}" destId="{B400BE63-84A4-40DB-B037-2873D504A0D6}" srcOrd="6" destOrd="0" presId="urn:microsoft.com/office/officeart/2005/8/layout/vList3"/>
    <dgm:cxn modelId="{E7282D13-DCAE-4440-8CD4-13ABF49C9424}" type="presParOf" srcId="{B400BE63-84A4-40DB-B037-2873D504A0D6}" destId="{5B07C8C7-8D26-4D36-92FC-2077C5B3DAEA}" srcOrd="0" destOrd="0" presId="urn:microsoft.com/office/officeart/2005/8/layout/vList3"/>
    <dgm:cxn modelId="{349A9BD2-29D1-4ED9-B185-8EC0A2614D82}" type="presParOf" srcId="{B400BE63-84A4-40DB-B037-2873D504A0D6}" destId="{A4274F2E-C4B1-442E-90F1-C01AC0873008}" srcOrd="1" destOrd="0" presId="urn:microsoft.com/office/officeart/2005/8/layout/vList3"/>
    <dgm:cxn modelId="{9DEF71C2-FD1F-4815-8E7A-6BA0A6F0E610}" type="presParOf" srcId="{42F3EEEB-19F0-445B-A779-17F49AED9FB2}" destId="{A9CA98B5-FD1B-4163-BDF6-D0D120AB4531}" srcOrd="7" destOrd="0" presId="urn:microsoft.com/office/officeart/2005/8/layout/vList3"/>
    <dgm:cxn modelId="{E6B81941-9CCE-4CF3-8CAE-25D3EAF67BF2}" type="presParOf" srcId="{42F3EEEB-19F0-445B-A779-17F49AED9FB2}" destId="{C259F6AD-58F4-44CF-8C8C-D89410218861}" srcOrd="8" destOrd="0" presId="urn:microsoft.com/office/officeart/2005/8/layout/vList3"/>
    <dgm:cxn modelId="{5F751216-AA0E-4483-9776-6DC9E19A4D8C}" type="presParOf" srcId="{C259F6AD-58F4-44CF-8C8C-D89410218861}" destId="{AE8789DB-0907-4FBD-B30C-E49E204C205D}" srcOrd="0" destOrd="0" presId="urn:microsoft.com/office/officeart/2005/8/layout/vList3"/>
    <dgm:cxn modelId="{47F1E599-98D2-41EF-AC4B-49F1245CF5AD}" type="presParOf" srcId="{C259F6AD-58F4-44CF-8C8C-D89410218861}" destId="{E93613C2-6E6F-45D0-A582-532214D8AA2C}" srcOrd="1" destOrd="0" presId="urn:microsoft.com/office/officeart/2005/8/layout/vLis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B84238F-DECE-4831-BC0B-CC9013771078}" type="doc">
      <dgm:prSet loTypeId="urn:microsoft.com/office/officeart/2005/8/layout/cycle3" loCatId="cycle" qsTypeId="urn:microsoft.com/office/officeart/2005/8/quickstyle/simple1" qsCatId="simple" csTypeId="urn:microsoft.com/office/officeart/2005/8/colors/accent6_1" csCatId="accent6" phldr="1"/>
      <dgm:spPr/>
      <dgm:t>
        <a:bodyPr/>
        <a:lstStyle/>
        <a:p>
          <a:endParaRPr lang="en-US"/>
        </a:p>
      </dgm:t>
    </dgm:pt>
    <dgm:pt modelId="{9AE4097A-9F72-4485-B294-A305F8AC063F}">
      <dgm:prSet phldrT="[Text]" custT="1"/>
      <dgm:spPr/>
      <dgm:t>
        <a:bodyPr/>
        <a:lstStyle/>
        <a:p>
          <a:r>
            <a:rPr lang="en-GB" sz="1900" b="1" dirty="0">
              <a:latin typeface="Calibri" panose="020F0502020204030204" pitchFamily="34" charset="0"/>
              <a:ea typeface="Calibri" panose="020F0502020204030204" pitchFamily="34" charset="0"/>
              <a:cs typeface="Calibri" panose="020F0502020204030204" pitchFamily="34" charset="0"/>
            </a:rPr>
            <a:t>Job Description</a:t>
          </a:r>
          <a:endParaRPr lang="en-US" sz="1900" b="1" dirty="0">
            <a:latin typeface="Calibri" panose="020F0502020204030204" pitchFamily="34" charset="0"/>
            <a:ea typeface="Calibri" panose="020F0502020204030204" pitchFamily="34" charset="0"/>
            <a:cs typeface="Calibri" panose="020F0502020204030204" pitchFamily="34" charset="0"/>
          </a:endParaRPr>
        </a:p>
      </dgm:t>
    </dgm:pt>
    <dgm:pt modelId="{A62AF397-273F-4B5F-9030-CBB5115FC7BE}" type="parTrans" cxnId="{01287BA5-E398-44FF-9D28-F6391C33FBE7}">
      <dgm:prSet/>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67E68080-1300-423F-856D-959F8F5FCECA}" type="sibTrans" cxnId="{01287BA5-E398-44FF-9D28-F6391C33FBE7}">
      <dgm:prSet custT="1"/>
      <dgm:spPr>
        <a:solidFill>
          <a:schemeClr val="accent1">
            <a:lumMod val="60000"/>
            <a:lumOff val="40000"/>
          </a:schemeClr>
        </a:solidFill>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76B3EF2D-C5C2-4C70-95F5-333058507B33}">
      <dgm:prSet phldrT="[Text]" custT="1"/>
      <dgm:spPr/>
      <dgm:t>
        <a:bodyPr/>
        <a:lstStyle/>
        <a:p>
          <a:r>
            <a:rPr lang="en-GB" sz="1900" b="1" dirty="0">
              <a:latin typeface="Calibri" panose="020F0502020204030204" pitchFamily="34" charset="0"/>
              <a:ea typeface="Calibri" panose="020F0502020204030204" pitchFamily="34" charset="0"/>
              <a:cs typeface="Calibri" panose="020F0502020204030204" pitchFamily="34" charset="0"/>
            </a:rPr>
            <a:t>Candidate Database</a:t>
          </a:r>
          <a:endParaRPr lang="en-US" sz="1900" b="1" dirty="0">
            <a:latin typeface="Calibri" panose="020F0502020204030204" pitchFamily="34" charset="0"/>
            <a:ea typeface="Calibri" panose="020F0502020204030204" pitchFamily="34" charset="0"/>
            <a:cs typeface="Calibri" panose="020F0502020204030204" pitchFamily="34" charset="0"/>
          </a:endParaRPr>
        </a:p>
      </dgm:t>
    </dgm:pt>
    <dgm:pt modelId="{6084CA5C-F3C5-4168-A767-E02DA48AC404}" type="parTrans" cxnId="{6D7153D4-8DD7-42D4-8FB9-E3735438BD47}">
      <dgm:prSet/>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81C93283-3367-4773-B7DD-9BD46074B408}" type="sibTrans" cxnId="{6D7153D4-8DD7-42D4-8FB9-E3735438BD47}">
      <dgm:prSet custT="1"/>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D4B6C426-F624-41D6-A44B-1C2D978F5EFE}">
      <dgm:prSet phldrT="[Text]" custT="1"/>
      <dgm:spPr/>
      <dgm:t>
        <a:bodyPr/>
        <a:lstStyle/>
        <a:p>
          <a:r>
            <a:rPr lang="en-GB" sz="1900" b="1" dirty="0">
              <a:latin typeface="Calibri" panose="020F0502020204030204" pitchFamily="34" charset="0"/>
              <a:ea typeface="Calibri" panose="020F0502020204030204" pitchFamily="34" charset="0"/>
              <a:cs typeface="Calibri" panose="020F0502020204030204" pitchFamily="34" charset="0"/>
            </a:rPr>
            <a:t>Interview Scheduling</a:t>
          </a:r>
          <a:endParaRPr lang="en-US" sz="1900" b="1" dirty="0">
            <a:latin typeface="Calibri" panose="020F0502020204030204" pitchFamily="34" charset="0"/>
            <a:ea typeface="Calibri" panose="020F0502020204030204" pitchFamily="34" charset="0"/>
            <a:cs typeface="Calibri" panose="020F0502020204030204" pitchFamily="34" charset="0"/>
          </a:endParaRPr>
        </a:p>
      </dgm:t>
    </dgm:pt>
    <dgm:pt modelId="{BB107F0F-431B-4E25-BBB9-D7660035E8A6}" type="parTrans" cxnId="{886EEB7F-3676-4343-A9F7-17F2075C31A4}">
      <dgm:prSet/>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0EFA0236-B0B2-4ABE-A57B-C0E595798D4E}" type="sibTrans" cxnId="{886EEB7F-3676-4343-A9F7-17F2075C31A4}">
      <dgm:prSet custT="1"/>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A57A6921-308C-45FF-9B02-C61C1CE31F8E}">
      <dgm:prSet phldrT="[Text]" custT="1"/>
      <dgm:spPr/>
      <dgm:t>
        <a:bodyPr/>
        <a:lstStyle/>
        <a:p>
          <a:r>
            <a:rPr lang="en-GB" sz="1900" b="1" dirty="0">
              <a:latin typeface="Calibri" panose="020F0502020204030204" pitchFamily="34" charset="0"/>
              <a:ea typeface="Calibri" panose="020F0502020204030204" pitchFamily="34" charset="0"/>
              <a:cs typeface="Calibri" panose="020F0502020204030204" pitchFamily="34" charset="0"/>
            </a:rPr>
            <a:t>Notifications and Alerts</a:t>
          </a:r>
          <a:endParaRPr lang="en-US" sz="1900" b="1" dirty="0">
            <a:latin typeface="Calibri" panose="020F0502020204030204" pitchFamily="34" charset="0"/>
            <a:ea typeface="Calibri" panose="020F0502020204030204" pitchFamily="34" charset="0"/>
            <a:cs typeface="Calibri" panose="020F0502020204030204" pitchFamily="34" charset="0"/>
          </a:endParaRPr>
        </a:p>
      </dgm:t>
    </dgm:pt>
    <dgm:pt modelId="{DBEFC306-F384-44BA-AAAD-2BD65E1818C5}" type="parTrans" cxnId="{D97FA160-4F74-49CA-A7AB-D3494234F2C7}">
      <dgm:prSet/>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E8420C0E-05E7-49BE-B16E-C564059C9A97}" type="sibTrans" cxnId="{D97FA160-4F74-49CA-A7AB-D3494234F2C7}">
      <dgm:prSet custT="1"/>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D14BD9DA-6E7A-4C55-9BFF-D551D0DCACB8}">
      <dgm:prSet phldrT="[Text]" custT="1"/>
      <dgm:spPr/>
      <dgm:t>
        <a:bodyPr/>
        <a:lstStyle/>
        <a:p>
          <a:r>
            <a:rPr lang="en-GB" sz="1900" b="1" dirty="0">
              <a:latin typeface="Calibri" panose="020F0502020204030204" pitchFamily="34" charset="0"/>
              <a:ea typeface="Calibri" panose="020F0502020204030204" pitchFamily="34" charset="0"/>
              <a:cs typeface="Calibri" panose="020F0502020204030204" pitchFamily="34" charset="0"/>
            </a:rPr>
            <a:t>Offer Letters</a:t>
          </a:r>
          <a:endParaRPr lang="en-US" sz="1900" b="1" dirty="0">
            <a:latin typeface="Calibri" panose="020F0502020204030204" pitchFamily="34" charset="0"/>
            <a:ea typeface="Calibri" panose="020F0502020204030204" pitchFamily="34" charset="0"/>
            <a:cs typeface="Calibri" panose="020F0502020204030204" pitchFamily="34" charset="0"/>
          </a:endParaRPr>
        </a:p>
      </dgm:t>
    </dgm:pt>
    <dgm:pt modelId="{F0E92218-E270-4940-B398-EAF7C58BD158}" type="parTrans" cxnId="{473FFD83-268D-4393-A117-20A28542B083}">
      <dgm:prSet/>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82C6149C-06C5-4F72-B1B6-58A49376BA65}" type="sibTrans" cxnId="{473FFD83-268D-4393-A117-20A28542B083}">
      <dgm:prSet custT="1"/>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A0E90E6C-334A-42DD-8C1B-E012B66A088B}">
      <dgm:prSet phldrT="[Text]" custT="1"/>
      <dgm:spPr/>
      <dgm:t>
        <a:bodyPr/>
        <a:lstStyle/>
        <a:p>
          <a:r>
            <a:rPr lang="en-US" sz="1900" b="1" dirty="0">
              <a:latin typeface="Calibri" panose="020F0502020204030204" pitchFamily="34" charset="0"/>
              <a:ea typeface="Calibri" panose="020F0502020204030204" pitchFamily="34" charset="0"/>
              <a:cs typeface="Calibri" panose="020F0502020204030204" pitchFamily="34" charset="0"/>
            </a:rPr>
            <a:t>On Boarding</a:t>
          </a:r>
        </a:p>
      </dgm:t>
    </dgm:pt>
    <dgm:pt modelId="{A0179887-64A6-4AE3-ABB0-1695BBF3B7CC}" type="parTrans" cxnId="{A1CF6838-608F-4109-A710-D5759537D0DC}">
      <dgm:prSet/>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8FBCC039-1A6C-44A9-8F74-BED98DD0B232}" type="sibTrans" cxnId="{A1CF6838-608F-4109-A710-D5759537D0DC}">
      <dgm:prSet custT="1"/>
      <dgm:spPr/>
      <dgm:t>
        <a:bodyPr/>
        <a:lstStyle/>
        <a:p>
          <a:endParaRPr lang="en-US" sz="2400">
            <a:latin typeface="Calibri" panose="020F0502020204030204" pitchFamily="34" charset="0"/>
            <a:ea typeface="Calibri" panose="020F0502020204030204" pitchFamily="34" charset="0"/>
            <a:cs typeface="Calibri" panose="020F0502020204030204" pitchFamily="34" charset="0"/>
          </a:endParaRPr>
        </a:p>
      </dgm:t>
    </dgm:pt>
    <dgm:pt modelId="{D6F16169-92D9-4A43-97BC-25DB4C09AE9D}">
      <dgm:prSet phldrT="[Text]" custT="1"/>
      <dgm:spPr/>
      <dgm:t>
        <a:bodyPr/>
        <a:lstStyle/>
        <a:p>
          <a:r>
            <a:rPr lang="en-GB" sz="1900" b="1" dirty="0">
              <a:latin typeface="Calibri" panose="020F0502020204030204" pitchFamily="34" charset="0"/>
              <a:ea typeface="Calibri" panose="020F0502020204030204" pitchFamily="34" charset="0"/>
              <a:cs typeface="Calibri" panose="020F0502020204030204" pitchFamily="34" charset="0"/>
            </a:rPr>
            <a:t>Job Applications</a:t>
          </a:r>
          <a:endParaRPr lang="en-US" sz="1900" b="1" dirty="0">
            <a:latin typeface="Calibri" panose="020F0502020204030204" pitchFamily="34" charset="0"/>
            <a:ea typeface="Calibri" panose="020F0502020204030204" pitchFamily="34" charset="0"/>
            <a:cs typeface="Calibri" panose="020F0502020204030204" pitchFamily="34" charset="0"/>
          </a:endParaRPr>
        </a:p>
      </dgm:t>
    </dgm:pt>
    <dgm:pt modelId="{311D7DB0-A928-47E1-955E-E2DF039E29E6}" type="parTrans" cxnId="{AD40D21D-34F8-4BED-81A8-0517BB4F72C4}">
      <dgm:prSet/>
      <dgm:spPr/>
      <dgm:t>
        <a:bodyPr/>
        <a:lstStyle/>
        <a:p>
          <a:endParaRPr lang="en-US"/>
        </a:p>
      </dgm:t>
    </dgm:pt>
    <dgm:pt modelId="{5589FF61-3693-4959-95E0-DA60A931AC02}" type="sibTrans" cxnId="{AD40D21D-34F8-4BED-81A8-0517BB4F72C4}">
      <dgm:prSet/>
      <dgm:spPr/>
      <dgm:t>
        <a:bodyPr/>
        <a:lstStyle/>
        <a:p>
          <a:endParaRPr lang="en-US"/>
        </a:p>
      </dgm:t>
    </dgm:pt>
    <dgm:pt modelId="{13AB22BC-10A4-475A-A996-F22E1B7F623F}">
      <dgm:prSet phldrT="[Text]" custT="1"/>
      <dgm:spPr/>
      <dgm:t>
        <a:bodyPr/>
        <a:lstStyle/>
        <a:p>
          <a:r>
            <a:rPr lang="en-GB" sz="1900" b="1" dirty="0">
              <a:latin typeface="Calibri" panose="020F0502020204030204" pitchFamily="34" charset="0"/>
              <a:ea typeface="Calibri" panose="020F0502020204030204" pitchFamily="34" charset="0"/>
              <a:cs typeface="Calibri" panose="020F0502020204030204" pitchFamily="34" charset="0"/>
            </a:rPr>
            <a:t>Resume Parsing</a:t>
          </a:r>
          <a:endParaRPr lang="en-US" sz="1900" b="1" dirty="0">
            <a:latin typeface="Calibri" panose="020F0502020204030204" pitchFamily="34" charset="0"/>
            <a:ea typeface="Calibri" panose="020F0502020204030204" pitchFamily="34" charset="0"/>
            <a:cs typeface="Calibri" panose="020F0502020204030204" pitchFamily="34" charset="0"/>
          </a:endParaRPr>
        </a:p>
      </dgm:t>
    </dgm:pt>
    <dgm:pt modelId="{9CB3C20E-8CA7-4A7B-B77B-E9918B2D5626}" type="parTrans" cxnId="{9DD1089B-1C54-4BE8-89B5-BE62BC7123C4}">
      <dgm:prSet/>
      <dgm:spPr/>
      <dgm:t>
        <a:bodyPr/>
        <a:lstStyle/>
        <a:p>
          <a:endParaRPr lang="en-US"/>
        </a:p>
      </dgm:t>
    </dgm:pt>
    <dgm:pt modelId="{DBB04DC2-E428-4A97-83A2-DF258041A52F}" type="sibTrans" cxnId="{9DD1089B-1C54-4BE8-89B5-BE62BC7123C4}">
      <dgm:prSet/>
      <dgm:spPr/>
      <dgm:t>
        <a:bodyPr/>
        <a:lstStyle/>
        <a:p>
          <a:endParaRPr lang="en-US"/>
        </a:p>
      </dgm:t>
    </dgm:pt>
    <dgm:pt modelId="{DB342F8A-8CDD-42D3-95D2-02572A4B5268}">
      <dgm:prSet phldrT="[Text]" custT="1"/>
      <dgm:spPr/>
      <dgm:t>
        <a:bodyPr/>
        <a:lstStyle/>
        <a:p>
          <a:r>
            <a:rPr lang="en-GB" sz="1900" b="1" dirty="0">
              <a:latin typeface="Calibri" panose="020F0502020204030204" pitchFamily="34" charset="0"/>
              <a:ea typeface="Calibri" panose="020F0502020204030204" pitchFamily="34" charset="0"/>
              <a:cs typeface="Calibri" panose="020F0502020204030204" pitchFamily="34" charset="0"/>
            </a:rPr>
            <a:t>Online Job Posting</a:t>
          </a:r>
          <a:endParaRPr lang="en-US" sz="1900" b="1" dirty="0">
            <a:latin typeface="Calibri" panose="020F0502020204030204" pitchFamily="34" charset="0"/>
            <a:ea typeface="Calibri" panose="020F0502020204030204" pitchFamily="34" charset="0"/>
            <a:cs typeface="Calibri" panose="020F0502020204030204" pitchFamily="34" charset="0"/>
          </a:endParaRPr>
        </a:p>
      </dgm:t>
    </dgm:pt>
    <dgm:pt modelId="{9A76B314-204F-4FA0-9B16-6004D1581C27}" type="parTrans" cxnId="{FB6F6990-A59C-4500-8D2F-5343524E766E}">
      <dgm:prSet/>
      <dgm:spPr/>
      <dgm:t>
        <a:bodyPr/>
        <a:lstStyle/>
        <a:p>
          <a:endParaRPr lang="en-US"/>
        </a:p>
      </dgm:t>
    </dgm:pt>
    <dgm:pt modelId="{13701285-B930-43E9-8F37-0D5B5C62103F}" type="sibTrans" cxnId="{FB6F6990-A59C-4500-8D2F-5343524E766E}">
      <dgm:prSet/>
      <dgm:spPr/>
      <dgm:t>
        <a:bodyPr/>
        <a:lstStyle/>
        <a:p>
          <a:endParaRPr lang="en-US"/>
        </a:p>
      </dgm:t>
    </dgm:pt>
    <dgm:pt modelId="{FCDAC1B6-1B6A-4592-9282-BD83C95BC74C}">
      <dgm:prSet phldrT="[Text]" custT="1"/>
      <dgm:spPr/>
      <dgm:t>
        <a:bodyPr/>
        <a:lstStyle/>
        <a:p>
          <a:r>
            <a:rPr lang="en-GB" sz="1900" b="1" dirty="0">
              <a:latin typeface="Calibri" panose="020F0502020204030204" pitchFamily="34" charset="0"/>
              <a:ea typeface="Calibri" panose="020F0502020204030204" pitchFamily="34" charset="0"/>
              <a:cs typeface="Calibri" panose="020F0502020204030204" pitchFamily="34" charset="0"/>
            </a:rPr>
            <a:t>Candidate Vatting</a:t>
          </a:r>
          <a:endParaRPr lang="en-US" sz="1900" b="1" dirty="0">
            <a:latin typeface="Calibri" panose="020F0502020204030204" pitchFamily="34" charset="0"/>
            <a:ea typeface="Calibri" panose="020F0502020204030204" pitchFamily="34" charset="0"/>
            <a:cs typeface="Calibri" panose="020F0502020204030204" pitchFamily="34" charset="0"/>
          </a:endParaRPr>
        </a:p>
      </dgm:t>
    </dgm:pt>
    <dgm:pt modelId="{DAB2E8BD-1918-4A48-927D-00805B62F1E6}" type="parTrans" cxnId="{25EFCAD2-586C-45BB-ABF4-CA82829D43BA}">
      <dgm:prSet/>
      <dgm:spPr/>
      <dgm:t>
        <a:bodyPr/>
        <a:lstStyle/>
        <a:p>
          <a:endParaRPr lang="en-US"/>
        </a:p>
      </dgm:t>
    </dgm:pt>
    <dgm:pt modelId="{7AE79817-DFE8-4C45-88DB-99F39A82EF24}" type="sibTrans" cxnId="{25EFCAD2-586C-45BB-ABF4-CA82829D43BA}">
      <dgm:prSet/>
      <dgm:spPr/>
      <dgm:t>
        <a:bodyPr/>
        <a:lstStyle/>
        <a:p>
          <a:endParaRPr lang="en-US"/>
        </a:p>
      </dgm:t>
    </dgm:pt>
    <dgm:pt modelId="{CCFDC863-B65D-4764-A33D-B77DDE7DDE1F}" type="pres">
      <dgm:prSet presAssocID="{FB84238F-DECE-4831-BC0B-CC9013771078}" presName="Name0" presStyleCnt="0">
        <dgm:presLayoutVars>
          <dgm:dir/>
          <dgm:resizeHandles val="exact"/>
        </dgm:presLayoutVars>
      </dgm:prSet>
      <dgm:spPr/>
    </dgm:pt>
    <dgm:pt modelId="{41AFF55D-08A2-41BE-93D0-77CA35E4C24D}" type="pres">
      <dgm:prSet presAssocID="{FB84238F-DECE-4831-BC0B-CC9013771078}" presName="cycle" presStyleCnt="0"/>
      <dgm:spPr/>
    </dgm:pt>
    <dgm:pt modelId="{F93BB3A8-C608-4B91-9B92-1F37559D8089}" type="pres">
      <dgm:prSet presAssocID="{9AE4097A-9F72-4485-B294-A305F8AC063F}" presName="nodeFirstNode" presStyleLbl="node1" presStyleIdx="0" presStyleCnt="10" custScaleX="132125">
        <dgm:presLayoutVars>
          <dgm:bulletEnabled val="1"/>
        </dgm:presLayoutVars>
      </dgm:prSet>
      <dgm:spPr/>
    </dgm:pt>
    <dgm:pt modelId="{DD78C650-CDAB-4B33-BBBB-FDF967504010}" type="pres">
      <dgm:prSet presAssocID="{67E68080-1300-423F-856D-959F8F5FCECA}" presName="sibTransFirstNode" presStyleLbl="bgShp" presStyleIdx="0" presStyleCnt="1"/>
      <dgm:spPr/>
    </dgm:pt>
    <dgm:pt modelId="{F966E953-65F2-4338-B35D-1BF51BAC7127}" type="pres">
      <dgm:prSet presAssocID="{DB342F8A-8CDD-42D3-95D2-02572A4B5268}" presName="nodeFollowingNodes" presStyleLbl="node1" presStyleIdx="1" presStyleCnt="10" custScaleX="123755" custRadScaleRad="118640" custRadScaleInc="32984">
        <dgm:presLayoutVars>
          <dgm:bulletEnabled val="1"/>
        </dgm:presLayoutVars>
      </dgm:prSet>
      <dgm:spPr/>
    </dgm:pt>
    <dgm:pt modelId="{00BD579C-B475-4F80-BC23-1BC790624FB3}" type="pres">
      <dgm:prSet presAssocID="{76B3EF2D-C5C2-4C70-95F5-333058507B33}" presName="nodeFollowingNodes" presStyleLbl="node1" presStyleIdx="2" presStyleCnt="10" custScaleX="132362" custRadScaleRad="7371" custRadScaleInc="-98289">
        <dgm:presLayoutVars>
          <dgm:bulletEnabled val="1"/>
        </dgm:presLayoutVars>
      </dgm:prSet>
      <dgm:spPr/>
    </dgm:pt>
    <dgm:pt modelId="{6801D8FA-6E46-43BF-99C2-058900E823CF}" type="pres">
      <dgm:prSet presAssocID="{D6F16169-92D9-4A43-97BC-25DB4C09AE9D}" presName="nodeFollowingNodes" presStyleLbl="node1" presStyleIdx="3" presStyleCnt="10" custScaleX="132294" custRadScaleRad="106098" custRadScaleInc="-102639">
        <dgm:presLayoutVars>
          <dgm:bulletEnabled val="1"/>
        </dgm:presLayoutVars>
      </dgm:prSet>
      <dgm:spPr/>
    </dgm:pt>
    <dgm:pt modelId="{6754CEC0-ED05-443A-8472-CACEE803CB43}" type="pres">
      <dgm:prSet presAssocID="{13AB22BC-10A4-475A-A996-F22E1B7F623F}" presName="nodeFollowingNodes" presStyleLbl="node1" presStyleIdx="4" presStyleCnt="10" custScaleX="106431" custRadScaleRad="107006" custRadScaleInc="-135347">
        <dgm:presLayoutVars>
          <dgm:bulletEnabled val="1"/>
        </dgm:presLayoutVars>
      </dgm:prSet>
      <dgm:spPr/>
    </dgm:pt>
    <dgm:pt modelId="{5675867B-A483-4D9D-8BA0-584F223B4C8D}" type="pres">
      <dgm:prSet presAssocID="{FCDAC1B6-1B6A-4592-9282-BD83C95BC74C}" presName="nodeFollowingNodes" presStyleLbl="node1" presStyleIdx="5" presStyleCnt="10" custScaleX="135041" custRadScaleRad="118193" custRadScaleInc="-162714">
        <dgm:presLayoutVars>
          <dgm:bulletEnabled val="1"/>
        </dgm:presLayoutVars>
      </dgm:prSet>
      <dgm:spPr/>
    </dgm:pt>
    <dgm:pt modelId="{074CD161-CC57-43C7-8585-4536A2F0C884}" type="pres">
      <dgm:prSet presAssocID="{D4B6C426-F624-41D6-A44B-1C2D978F5EFE}" presName="nodeFollowingNodes" presStyleLbl="node1" presStyleIdx="6" presStyleCnt="10" custScaleX="138782" custRadScaleRad="95999" custRadScaleInc="-118613">
        <dgm:presLayoutVars>
          <dgm:bulletEnabled val="1"/>
        </dgm:presLayoutVars>
      </dgm:prSet>
      <dgm:spPr/>
    </dgm:pt>
    <dgm:pt modelId="{23E730EA-4010-40F3-9C79-B96570C014FD}" type="pres">
      <dgm:prSet presAssocID="{A57A6921-308C-45FF-9B02-C61C1CE31F8E}" presName="nodeFollowingNodes" presStyleLbl="node1" presStyleIdx="7" presStyleCnt="10" custScaleX="149615" custRadScaleRad="96993" custRadScaleInc="-53345">
        <dgm:presLayoutVars>
          <dgm:bulletEnabled val="1"/>
        </dgm:presLayoutVars>
      </dgm:prSet>
      <dgm:spPr/>
    </dgm:pt>
    <dgm:pt modelId="{C06E66E1-A7AF-44FB-BDF1-0F16CFD673E3}" type="pres">
      <dgm:prSet presAssocID="{D14BD9DA-6E7A-4C55-9BFF-D551D0DCACB8}" presName="nodeFollowingNodes" presStyleLbl="node1" presStyleIdx="8" presStyleCnt="10" custScaleX="130737" custRadScaleRad="90830" custRadScaleInc="-39350">
        <dgm:presLayoutVars>
          <dgm:bulletEnabled val="1"/>
        </dgm:presLayoutVars>
      </dgm:prSet>
      <dgm:spPr/>
    </dgm:pt>
    <dgm:pt modelId="{3249A97C-009D-4BB3-ABD3-D7C9D116C749}" type="pres">
      <dgm:prSet presAssocID="{A0E90E6C-334A-42DD-8C1B-E012B66A088B}" presName="nodeFollowingNodes" presStyleLbl="node1" presStyleIdx="9" presStyleCnt="10" custScaleX="141412" custRadScaleRad="98808" custRadScaleInc="-34130">
        <dgm:presLayoutVars>
          <dgm:bulletEnabled val="1"/>
        </dgm:presLayoutVars>
      </dgm:prSet>
      <dgm:spPr/>
    </dgm:pt>
  </dgm:ptLst>
  <dgm:cxnLst>
    <dgm:cxn modelId="{69A7A519-1602-410D-80CB-B89EF863C6D9}" type="presOf" srcId="{A0E90E6C-334A-42DD-8C1B-E012B66A088B}" destId="{3249A97C-009D-4BB3-ABD3-D7C9D116C749}" srcOrd="0" destOrd="0" presId="urn:microsoft.com/office/officeart/2005/8/layout/cycle3"/>
    <dgm:cxn modelId="{AD40D21D-34F8-4BED-81A8-0517BB4F72C4}" srcId="{FB84238F-DECE-4831-BC0B-CC9013771078}" destId="{D6F16169-92D9-4A43-97BC-25DB4C09AE9D}" srcOrd="3" destOrd="0" parTransId="{311D7DB0-A928-47E1-955E-E2DF039E29E6}" sibTransId="{5589FF61-3693-4959-95E0-DA60A931AC02}"/>
    <dgm:cxn modelId="{B3ABBD31-AD5A-4F7C-A8A2-2F5855C95A3D}" type="presOf" srcId="{DB342F8A-8CDD-42D3-95D2-02572A4B5268}" destId="{F966E953-65F2-4338-B35D-1BF51BAC7127}" srcOrd="0" destOrd="0" presId="urn:microsoft.com/office/officeart/2005/8/layout/cycle3"/>
    <dgm:cxn modelId="{A1CF6838-608F-4109-A710-D5759537D0DC}" srcId="{FB84238F-DECE-4831-BC0B-CC9013771078}" destId="{A0E90E6C-334A-42DD-8C1B-E012B66A088B}" srcOrd="9" destOrd="0" parTransId="{A0179887-64A6-4AE3-ABB0-1695BBF3B7CC}" sibTransId="{8FBCC039-1A6C-44A9-8F74-BED98DD0B232}"/>
    <dgm:cxn modelId="{D97FA160-4F74-49CA-A7AB-D3494234F2C7}" srcId="{FB84238F-DECE-4831-BC0B-CC9013771078}" destId="{A57A6921-308C-45FF-9B02-C61C1CE31F8E}" srcOrd="7" destOrd="0" parTransId="{DBEFC306-F384-44BA-AAAD-2BD65E1818C5}" sibTransId="{E8420C0E-05E7-49BE-B16E-C564059C9A97}"/>
    <dgm:cxn modelId="{41EF7247-3112-40FE-8F56-5F4E1AE9385A}" type="presOf" srcId="{D6F16169-92D9-4A43-97BC-25DB4C09AE9D}" destId="{6801D8FA-6E46-43BF-99C2-058900E823CF}" srcOrd="0" destOrd="0" presId="urn:microsoft.com/office/officeart/2005/8/layout/cycle3"/>
    <dgm:cxn modelId="{1E4A5C72-0423-43F1-BBBF-31998665CDE6}" type="presOf" srcId="{A57A6921-308C-45FF-9B02-C61C1CE31F8E}" destId="{23E730EA-4010-40F3-9C79-B96570C014FD}" srcOrd="0" destOrd="0" presId="urn:microsoft.com/office/officeart/2005/8/layout/cycle3"/>
    <dgm:cxn modelId="{9A6F4055-AA87-40D7-AF6C-D2EC73DF37B9}" type="presOf" srcId="{D14BD9DA-6E7A-4C55-9BFF-D551D0DCACB8}" destId="{C06E66E1-A7AF-44FB-BDF1-0F16CFD673E3}" srcOrd="0" destOrd="0" presId="urn:microsoft.com/office/officeart/2005/8/layout/cycle3"/>
    <dgm:cxn modelId="{A98C6177-3FBA-4564-B1EE-747C8800B014}" type="presOf" srcId="{76B3EF2D-C5C2-4C70-95F5-333058507B33}" destId="{00BD579C-B475-4F80-BC23-1BC790624FB3}" srcOrd="0" destOrd="0" presId="urn:microsoft.com/office/officeart/2005/8/layout/cycle3"/>
    <dgm:cxn modelId="{886EEB7F-3676-4343-A9F7-17F2075C31A4}" srcId="{FB84238F-DECE-4831-BC0B-CC9013771078}" destId="{D4B6C426-F624-41D6-A44B-1C2D978F5EFE}" srcOrd="6" destOrd="0" parTransId="{BB107F0F-431B-4E25-BBB9-D7660035E8A6}" sibTransId="{0EFA0236-B0B2-4ABE-A57B-C0E595798D4E}"/>
    <dgm:cxn modelId="{473FFD83-268D-4393-A117-20A28542B083}" srcId="{FB84238F-DECE-4831-BC0B-CC9013771078}" destId="{D14BD9DA-6E7A-4C55-9BFF-D551D0DCACB8}" srcOrd="8" destOrd="0" parTransId="{F0E92218-E270-4940-B398-EAF7C58BD158}" sibTransId="{82C6149C-06C5-4F72-B1B6-58A49376BA65}"/>
    <dgm:cxn modelId="{FB6F6990-A59C-4500-8D2F-5343524E766E}" srcId="{FB84238F-DECE-4831-BC0B-CC9013771078}" destId="{DB342F8A-8CDD-42D3-95D2-02572A4B5268}" srcOrd="1" destOrd="0" parTransId="{9A76B314-204F-4FA0-9B16-6004D1581C27}" sibTransId="{13701285-B930-43E9-8F37-0D5B5C62103F}"/>
    <dgm:cxn modelId="{9DD1089B-1C54-4BE8-89B5-BE62BC7123C4}" srcId="{FB84238F-DECE-4831-BC0B-CC9013771078}" destId="{13AB22BC-10A4-475A-A996-F22E1B7F623F}" srcOrd="4" destOrd="0" parTransId="{9CB3C20E-8CA7-4A7B-B77B-E9918B2D5626}" sibTransId="{DBB04DC2-E428-4A97-83A2-DF258041A52F}"/>
    <dgm:cxn modelId="{01287BA5-E398-44FF-9D28-F6391C33FBE7}" srcId="{FB84238F-DECE-4831-BC0B-CC9013771078}" destId="{9AE4097A-9F72-4485-B294-A305F8AC063F}" srcOrd="0" destOrd="0" parTransId="{A62AF397-273F-4B5F-9030-CBB5115FC7BE}" sibTransId="{67E68080-1300-423F-856D-959F8F5FCECA}"/>
    <dgm:cxn modelId="{CDA856B5-13F5-48BD-91FA-8D7A7A8A4898}" type="presOf" srcId="{FB84238F-DECE-4831-BC0B-CC9013771078}" destId="{CCFDC863-B65D-4764-A33D-B77DDE7DDE1F}" srcOrd="0" destOrd="0" presId="urn:microsoft.com/office/officeart/2005/8/layout/cycle3"/>
    <dgm:cxn modelId="{6B03B8BB-55D0-4006-9DED-B830FD430D7A}" type="presOf" srcId="{D4B6C426-F624-41D6-A44B-1C2D978F5EFE}" destId="{074CD161-CC57-43C7-8585-4536A2F0C884}" srcOrd="0" destOrd="0" presId="urn:microsoft.com/office/officeart/2005/8/layout/cycle3"/>
    <dgm:cxn modelId="{DDECBBCE-F140-48D9-8A97-E1E642E03322}" type="presOf" srcId="{13AB22BC-10A4-475A-A996-F22E1B7F623F}" destId="{6754CEC0-ED05-443A-8472-CACEE803CB43}" srcOrd="0" destOrd="0" presId="urn:microsoft.com/office/officeart/2005/8/layout/cycle3"/>
    <dgm:cxn modelId="{25EFCAD2-586C-45BB-ABF4-CA82829D43BA}" srcId="{FB84238F-DECE-4831-BC0B-CC9013771078}" destId="{FCDAC1B6-1B6A-4592-9282-BD83C95BC74C}" srcOrd="5" destOrd="0" parTransId="{DAB2E8BD-1918-4A48-927D-00805B62F1E6}" sibTransId="{7AE79817-DFE8-4C45-88DB-99F39A82EF24}"/>
    <dgm:cxn modelId="{6D7153D4-8DD7-42D4-8FB9-E3735438BD47}" srcId="{FB84238F-DECE-4831-BC0B-CC9013771078}" destId="{76B3EF2D-C5C2-4C70-95F5-333058507B33}" srcOrd="2" destOrd="0" parTransId="{6084CA5C-F3C5-4168-A767-E02DA48AC404}" sibTransId="{81C93283-3367-4773-B7DD-9BD46074B408}"/>
    <dgm:cxn modelId="{04EA4ED6-B1F2-436D-86E2-EF4926383388}" type="presOf" srcId="{9AE4097A-9F72-4485-B294-A305F8AC063F}" destId="{F93BB3A8-C608-4B91-9B92-1F37559D8089}" srcOrd="0" destOrd="0" presId="urn:microsoft.com/office/officeart/2005/8/layout/cycle3"/>
    <dgm:cxn modelId="{9A575EEF-A85E-4842-A300-435C5A4E5B67}" type="presOf" srcId="{FCDAC1B6-1B6A-4592-9282-BD83C95BC74C}" destId="{5675867B-A483-4D9D-8BA0-584F223B4C8D}" srcOrd="0" destOrd="0" presId="urn:microsoft.com/office/officeart/2005/8/layout/cycle3"/>
    <dgm:cxn modelId="{E0B0C5F7-AE29-4416-9FA5-BC68AB97CD93}" type="presOf" srcId="{67E68080-1300-423F-856D-959F8F5FCECA}" destId="{DD78C650-CDAB-4B33-BBBB-FDF967504010}" srcOrd="0" destOrd="0" presId="urn:microsoft.com/office/officeart/2005/8/layout/cycle3"/>
    <dgm:cxn modelId="{D0D7497D-8A36-474E-8697-BCFFCE641227}" type="presParOf" srcId="{CCFDC863-B65D-4764-A33D-B77DDE7DDE1F}" destId="{41AFF55D-08A2-41BE-93D0-77CA35E4C24D}" srcOrd="0" destOrd="0" presId="urn:microsoft.com/office/officeart/2005/8/layout/cycle3"/>
    <dgm:cxn modelId="{7C8F7D72-1E0A-46A9-9F38-7DE1C3297193}" type="presParOf" srcId="{41AFF55D-08A2-41BE-93D0-77CA35E4C24D}" destId="{F93BB3A8-C608-4B91-9B92-1F37559D8089}" srcOrd="0" destOrd="0" presId="urn:microsoft.com/office/officeart/2005/8/layout/cycle3"/>
    <dgm:cxn modelId="{9D32EC7B-BA2A-4F5C-AB7B-EA930FB5B676}" type="presParOf" srcId="{41AFF55D-08A2-41BE-93D0-77CA35E4C24D}" destId="{DD78C650-CDAB-4B33-BBBB-FDF967504010}" srcOrd="1" destOrd="0" presId="urn:microsoft.com/office/officeart/2005/8/layout/cycle3"/>
    <dgm:cxn modelId="{C1A2BD3A-DC36-447E-B861-ECCBF74B6037}" type="presParOf" srcId="{41AFF55D-08A2-41BE-93D0-77CA35E4C24D}" destId="{F966E953-65F2-4338-B35D-1BF51BAC7127}" srcOrd="2" destOrd="0" presId="urn:microsoft.com/office/officeart/2005/8/layout/cycle3"/>
    <dgm:cxn modelId="{61E573B5-4BF5-4D25-AAA2-83B12C603640}" type="presParOf" srcId="{41AFF55D-08A2-41BE-93D0-77CA35E4C24D}" destId="{00BD579C-B475-4F80-BC23-1BC790624FB3}" srcOrd="3" destOrd="0" presId="urn:microsoft.com/office/officeart/2005/8/layout/cycle3"/>
    <dgm:cxn modelId="{4972361A-7577-4FA1-94A3-795B07089C51}" type="presParOf" srcId="{41AFF55D-08A2-41BE-93D0-77CA35E4C24D}" destId="{6801D8FA-6E46-43BF-99C2-058900E823CF}" srcOrd="4" destOrd="0" presId="urn:microsoft.com/office/officeart/2005/8/layout/cycle3"/>
    <dgm:cxn modelId="{07AD1A63-613E-4B7C-B2E7-C729B844E05A}" type="presParOf" srcId="{41AFF55D-08A2-41BE-93D0-77CA35E4C24D}" destId="{6754CEC0-ED05-443A-8472-CACEE803CB43}" srcOrd="5" destOrd="0" presId="urn:microsoft.com/office/officeart/2005/8/layout/cycle3"/>
    <dgm:cxn modelId="{51FE50FE-1FBD-44E5-B5A7-22036E1B84E5}" type="presParOf" srcId="{41AFF55D-08A2-41BE-93D0-77CA35E4C24D}" destId="{5675867B-A483-4D9D-8BA0-584F223B4C8D}" srcOrd="6" destOrd="0" presId="urn:microsoft.com/office/officeart/2005/8/layout/cycle3"/>
    <dgm:cxn modelId="{D03CC60D-79C6-41F3-B755-A571A19E6B80}" type="presParOf" srcId="{41AFF55D-08A2-41BE-93D0-77CA35E4C24D}" destId="{074CD161-CC57-43C7-8585-4536A2F0C884}" srcOrd="7" destOrd="0" presId="urn:microsoft.com/office/officeart/2005/8/layout/cycle3"/>
    <dgm:cxn modelId="{C3F4E1F5-8424-4854-96FD-D445CDB0D7DD}" type="presParOf" srcId="{41AFF55D-08A2-41BE-93D0-77CA35E4C24D}" destId="{23E730EA-4010-40F3-9C79-B96570C014FD}" srcOrd="8" destOrd="0" presId="urn:microsoft.com/office/officeart/2005/8/layout/cycle3"/>
    <dgm:cxn modelId="{2381D1B1-B8B0-46BF-8622-2121928CB21E}" type="presParOf" srcId="{41AFF55D-08A2-41BE-93D0-77CA35E4C24D}" destId="{C06E66E1-A7AF-44FB-BDF1-0F16CFD673E3}" srcOrd="9" destOrd="0" presId="urn:microsoft.com/office/officeart/2005/8/layout/cycle3"/>
    <dgm:cxn modelId="{A99564DF-11F7-4136-BCA5-A051924BDD31}" type="presParOf" srcId="{41AFF55D-08A2-41BE-93D0-77CA35E4C24D}" destId="{3249A97C-009D-4BB3-ABD3-D7C9D116C749}" srcOrd="10" destOrd="0" presId="urn:microsoft.com/office/officeart/2005/8/layout/cycle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6045163-E274-4679-A3F8-56623037CC62}" type="doc">
      <dgm:prSet loTypeId="urn:microsoft.com/office/officeart/2005/8/layout/vList3" loCatId="list" qsTypeId="urn:microsoft.com/office/officeart/2005/8/quickstyle/simple1" qsCatId="simple" csTypeId="urn:microsoft.com/office/officeart/2005/8/colors/colorful1" csCatId="colorful" phldr="1"/>
      <dgm:spPr/>
      <dgm:t>
        <a:bodyPr/>
        <a:lstStyle/>
        <a:p>
          <a:endParaRPr lang="en-US"/>
        </a:p>
      </dgm:t>
    </dgm:pt>
    <dgm:pt modelId="{F879D56B-6816-4D35-973C-64323BC1D77C}">
      <dgm:prSet phldrT="[Text]" custT="1"/>
      <dgm:spPr>
        <a:xfrm rot="10800000">
          <a:off x="844962" y="1602948"/>
          <a:ext cx="2742077" cy="617154"/>
        </a:xfrm>
        <a:prstGeom prst="homePlate">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3100" b="1" dirty="0">
              <a:solidFill>
                <a:schemeClr val="tx1"/>
              </a:solidFill>
              <a:latin typeface="Aptos (Body)"/>
              <a:ea typeface="+mn-ea"/>
              <a:cs typeface="Calibri" panose="020F0502020204030204" pitchFamily="34" charset="0"/>
            </a:rPr>
            <a:t>Time Frame</a:t>
          </a:r>
        </a:p>
      </dgm:t>
    </dgm:pt>
    <dgm:pt modelId="{100CC35E-D332-44FE-BE50-43901192C1A5}" type="parTrans" cxnId="{A1FC8D6E-6905-4192-B3A1-53030ED28AA9}">
      <dgm:prSet/>
      <dgm:spPr/>
      <dgm:t>
        <a:bodyPr/>
        <a:lstStyle/>
        <a:p>
          <a:endParaRPr lang="en-US" sz="2800" b="0">
            <a:latin typeface="Calibri" panose="020F0502020204030204" pitchFamily="34" charset="0"/>
            <a:cs typeface="Calibri" panose="020F0502020204030204" pitchFamily="34" charset="0"/>
          </a:endParaRPr>
        </a:p>
      </dgm:t>
    </dgm:pt>
    <dgm:pt modelId="{21830B25-0839-4395-8BC1-F31105BE13F2}" type="sibTrans" cxnId="{A1FC8D6E-6905-4192-B3A1-53030ED28AA9}">
      <dgm:prSet custT="1"/>
      <dgm:spPr/>
      <dgm:t>
        <a:bodyPr/>
        <a:lstStyle/>
        <a:p>
          <a:endParaRPr lang="en-US" sz="2800" b="0">
            <a:latin typeface="Calibri" panose="020F0502020204030204" pitchFamily="34" charset="0"/>
            <a:cs typeface="Calibri" panose="020F0502020204030204" pitchFamily="34" charset="0"/>
          </a:endParaRPr>
        </a:p>
      </dgm:t>
    </dgm:pt>
    <dgm:pt modelId="{379E526B-C6E6-4406-9EFC-085B86CAA3C5}">
      <dgm:prSet custT="1"/>
      <dgm:spPr>
        <a:xfrm rot="10800000">
          <a:off x="844962" y="2404328"/>
          <a:ext cx="2742077" cy="617154"/>
        </a:xfrm>
        <a:prstGeom prst="homePlate">
          <a:avLst/>
        </a:prstGeom>
        <a:solidFill>
          <a:srgbClr val="5B9BD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3100" b="1" dirty="0">
              <a:solidFill>
                <a:schemeClr val="tx1"/>
              </a:solidFill>
              <a:latin typeface="Aptos (Body)"/>
              <a:ea typeface="+mn-ea"/>
              <a:cs typeface="Calibri" panose="020F0502020204030204" pitchFamily="34" charset="0"/>
            </a:rPr>
            <a:t> Expense Breakdown</a:t>
          </a:r>
        </a:p>
      </dgm:t>
    </dgm:pt>
    <dgm:pt modelId="{42E5A105-1C31-47E5-A390-43EAE42985EF}" type="parTrans" cxnId="{0A36C6BE-C432-41EA-87AC-76C64FF7D616}">
      <dgm:prSet/>
      <dgm:spPr/>
      <dgm:t>
        <a:bodyPr/>
        <a:lstStyle/>
        <a:p>
          <a:endParaRPr lang="en-US" sz="2800" b="0">
            <a:latin typeface="Calibri" panose="020F0502020204030204" pitchFamily="34" charset="0"/>
            <a:cs typeface="Calibri" panose="020F0502020204030204" pitchFamily="34" charset="0"/>
          </a:endParaRPr>
        </a:p>
      </dgm:t>
    </dgm:pt>
    <dgm:pt modelId="{98EE2D16-CC46-44D5-B859-8AC9E7A161A4}" type="sibTrans" cxnId="{0A36C6BE-C432-41EA-87AC-76C64FF7D616}">
      <dgm:prSet custT="1"/>
      <dgm:spPr/>
      <dgm:t>
        <a:bodyPr/>
        <a:lstStyle/>
        <a:p>
          <a:endParaRPr lang="en-US" sz="2800" b="0">
            <a:latin typeface="Calibri" panose="020F0502020204030204" pitchFamily="34" charset="0"/>
            <a:cs typeface="Calibri" panose="020F0502020204030204" pitchFamily="34" charset="0"/>
          </a:endParaRPr>
        </a:p>
      </dgm:t>
    </dgm:pt>
    <dgm:pt modelId="{8E7EC2FC-A7C2-4F3B-A627-DA5EB7CC50AD}">
      <dgm:prSet phldrT="[Text]" custT="1"/>
      <dgm:spPr>
        <a:xfrm rot="10800000">
          <a:off x="844962" y="188"/>
          <a:ext cx="2742077" cy="617154"/>
        </a:xfrm>
        <a:prstGeom prst="homePlate">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3100" b="1" dirty="0">
              <a:solidFill>
                <a:schemeClr val="tx1"/>
              </a:solidFill>
              <a:latin typeface="Aptos (Body)"/>
              <a:ea typeface="+mn-ea"/>
              <a:cs typeface="Calibri" panose="020F0502020204030204" pitchFamily="34" charset="0"/>
            </a:rPr>
            <a:t>Team Building</a:t>
          </a:r>
        </a:p>
      </dgm:t>
    </dgm:pt>
    <dgm:pt modelId="{EDC1EBD7-9AB8-4EBC-B764-B6A4CD100287}" type="sibTrans" cxnId="{A4276503-2281-4E14-8FBF-BCB6E72FA94F}">
      <dgm:prSet custT="1"/>
      <dgm:spPr/>
      <dgm:t>
        <a:bodyPr/>
        <a:lstStyle/>
        <a:p>
          <a:endParaRPr lang="en-US" sz="2800" b="0">
            <a:latin typeface="Calibri" panose="020F0502020204030204" pitchFamily="34" charset="0"/>
            <a:cs typeface="Calibri" panose="020F0502020204030204" pitchFamily="34" charset="0"/>
          </a:endParaRPr>
        </a:p>
      </dgm:t>
    </dgm:pt>
    <dgm:pt modelId="{DE743F65-0E28-4601-91A9-1C28753830C3}" type="parTrans" cxnId="{A4276503-2281-4E14-8FBF-BCB6E72FA94F}">
      <dgm:prSet/>
      <dgm:spPr/>
      <dgm:t>
        <a:bodyPr/>
        <a:lstStyle/>
        <a:p>
          <a:endParaRPr lang="en-US" sz="2800" b="0">
            <a:latin typeface="Calibri" panose="020F0502020204030204" pitchFamily="34" charset="0"/>
            <a:cs typeface="Calibri" panose="020F0502020204030204" pitchFamily="34" charset="0"/>
          </a:endParaRPr>
        </a:p>
      </dgm:t>
    </dgm:pt>
    <dgm:pt modelId="{42F3EEEB-19F0-445B-A779-17F49AED9FB2}" type="pres">
      <dgm:prSet presAssocID="{B6045163-E274-4679-A3F8-56623037CC62}" presName="linearFlow" presStyleCnt="0">
        <dgm:presLayoutVars>
          <dgm:dir/>
          <dgm:resizeHandles val="exact"/>
        </dgm:presLayoutVars>
      </dgm:prSet>
      <dgm:spPr/>
    </dgm:pt>
    <dgm:pt modelId="{66710D3D-7721-4260-80FB-67D2A3D5CDC7}" type="pres">
      <dgm:prSet presAssocID="{8E7EC2FC-A7C2-4F3B-A627-DA5EB7CC50AD}" presName="composite" presStyleCnt="0"/>
      <dgm:spPr/>
    </dgm:pt>
    <dgm:pt modelId="{FF95EE52-E8CF-42C7-B3A5-336AE7ECBC9D}" type="pres">
      <dgm:prSet presAssocID="{8E7EC2FC-A7C2-4F3B-A627-DA5EB7CC50AD}" presName="imgShp" presStyleLbl="fgImgPlace1" presStyleIdx="0" presStyleCnt="3"/>
      <dgm:spPr>
        <a:xfrm>
          <a:off x="536385" y="188"/>
          <a:ext cx="617154" cy="617154"/>
        </a:xfrm>
        <a:prstGeom prst="ellipse">
          <a:avLst/>
        </a:prstGeom>
        <a:solidFill>
          <a:srgbClr val="ED7D31">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E60B8495-587E-4295-AB80-2D121D72D8DF}" type="pres">
      <dgm:prSet presAssocID="{8E7EC2FC-A7C2-4F3B-A627-DA5EB7CC50AD}" presName="txShp" presStyleLbl="node1" presStyleIdx="0" presStyleCnt="3" custScaleX="133875" custLinFactNeighborX="9509" custLinFactNeighborY="2199">
        <dgm:presLayoutVars>
          <dgm:bulletEnabled val="1"/>
        </dgm:presLayoutVars>
      </dgm:prSet>
      <dgm:spPr/>
    </dgm:pt>
    <dgm:pt modelId="{2C286AC9-35F8-4402-8219-4AEFA15B0971}" type="pres">
      <dgm:prSet presAssocID="{EDC1EBD7-9AB8-4EBC-B764-B6A4CD100287}" presName="spacing" presStyleCnt="0"/>
      <dgm:spPr/>
    </dgm:pt>
    <dgm:pt modelId="{E1B5D7B7-5178-44FA-AB60-010C6AAA7EF1}" type="pres">
      <dgm:prSet presAssocID="{F879D56B-6816-4D35-973C-64323BC1D77C}" presName="composite" presStyleCnt="0"/>
      <dgm:spPr/>
    </dgm:pt>
    <dgm:pt modelId="{0E9CFB18-7A73-4FE5-A1D9-2C578C998ACC}" type="pres">
      <dgm:prSet presAssocID="{F879D56B-6816-4D35-973C-64323BC1D77C}" presName="imgShp" presStyleLbl="fgImgPlace1" presStyleIdx="1" presStyleCnt="3"/>
      <dgm:spPr>
        <a:xfrm>
          <a:off x="536385" y="1602948"/>
          <a:ext cx="617154" cy="617154"/>
        </a:xfrm>
        <a:prstGeom prst="ellipse">
          <a:avLst/>
        </a:prstGeom>
        <a:solidFill>
          <a:srgbClr val="FFC000">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5AFF4DFE-5F1E-4E25-AFA3-427E31AD7051}" type="pres">
      <dgm:prSet presAssocID="{F879D56B-6816-4D35-973C-64323BC1D77C}" presName="txShp" presStyleLbl="node1" presStyleIdx="1" presStyleCnt="3" custScaleX="135714" custLinFactNeighborX="10184" custLinFactNeighborY="1623">
        <dgm:presLayoutVars>
          <dgm:bulletEnabled val="1"/>
        </dgm:presLayoutVars>
      </dgm:prSet>
      <dgm:spPr/>
    </dgm:pt>
    <dgm:pt modelId="{E6E8D9AB-BD6B-4646-8042-A84783696BC4}" type="pres">
      <dgm:prSet presAssocID="{21830B25-0839-4395-8BC1-F31105BE13F2}" presName="spacing" presStyleCnt="0"/>
      <dgm:spPr/>
    </dgm:pt>
    <dgm:pt modelId="{B400BE63-84A4-40DB-B037-2873D504A0D6}" type="pres">
      <dgm:prSet presAssocID="{379E526B-C6E6-4406-9EFC-085B86CAA3C5}" presName="composite" presStyleCnt="0"/>
      <dgm:spPr/>
    </dgm:pt>
    <dgm:pt modelId="{5B07C8C7-8D26-4D36-92FC-2077C5B3DAEA}" type="pres">
      <dgm:prSet presAssocID="{379E526B-C6E6-4406-9EFC-085B86CAA3C5}" presName="imgShp" presStyleLbl="fgImgPlace1" presStyleIdx="2" presStyleCnt="3"/>
      <dgm:spPr>
        <a:xfrm>
          <a:off x="536385" y="2404328"/>
          <a:ext cx="617154" cy="617154"/>
        </a:xfrm>
        <a:prstGeom prst="ellipse">
          <a:avLst/>
        </a:prstGeom>
        <a:solidFill>
          <a:srgbClr val="5B9BD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pt>
    <dgm:pt modelId="{A4274F2E-C4B1-442E-90F1-C01AC0873008}" type="pres">
      <dgm:prSet presAssocID="{379E526B-C6E6-4406-9EFC-085B86CAA3C5}" presName="txShp" presStyleLbl="node1" presStyleIdx="2" presStyleCnt="3" custScaleX="135627" custLinFactNeighborX="9090">
        <dgm:presLayoutVars>
          <dgm:bulletEnabled val="1"/>
        </dgm:presLayoutVars>
      </dgm:prSet>
      <dgm:spPr/>
    </dgm:pt>
  </dgm:ptLst>
  <dgm:cxnLst>
    <dgm:cxn modelId="{A4276503-2281-4E14-8FBF-BCB6E72FA94F}" srcId="{B6045163-E274-4679-A3F8-56623037CC62}" destId="{8E7EC2FC-A7C2-4F3B-A627-DA5EB7CC50AD}" srcOrd="0" destOrd="0" parTransId="{DE743F65-0E28-4601-91A9-1C28753830C3}" sibTransId="{EDC1EBD7-9AB8-4EBC-B764-B6A4CD100287}"/>
    <dgm:cxn modelId="{68058B2A-2D59-4123-A4A9-EDE06DFB3D0C}" type="presOf" srcId="{8E7EC2FC-A7C2-4F3B-A627-DA5EB7CC50AD}" destId="{E60B8495-587E-4295-AB80-2D121D72D8DF}" srcOrd="0" destOrd="0" presId="urn:microsoft.com/office/officeart/2005/8/layout/vList3"/>
    <dgm:cxn modelId="{50492C41-3747-4A0E-BF9F-AA177E3B2BB5}" type="presOf" srcId="{F879D56B-6816-4D35-973C-64323BC1D77C}" destId="{5AFF4DFE-5F1E-4E25-AFA3-427E31AD7051}" srcOrd="0" destOrd="0" presId="urn:microsoft.com/office/officeart/2005/8/layout/vList3"/>
    <dgm:cxn modelId="{C8E20949-5989-47B2-A79C-1437DB0C8952}" type="presOf" srcId="{B6045163-E274-4679-A3F8-56623037CC62}" destId="{42F3EEEB-19F0-445B-A779-17F49AED9FB2}" srcOrd="0" destOrd="0" presId="urn:microsoft.com/office/officeart/2005/8/layout/vList3"/>
    <dgm:cxn modelId="{A1FC8D6E-6905-4192-B3A1-53030ED28AA9}" srcId="{B6045163-E274-4679-A3F8-56623037CC62}" destId="{F879D56B-6816-4D35-973C-64323BC1D77C}" srcOrd="1" destOrd="0" parTransId="{100CC35E-D332-44FE-BE50-43901192C1A5}" sibTransId="{21830B25-0839-4395-8BC1-F31105BE13F2}"/>
    <dgm:cxn modelId="{2F622B9D-E80A-4F09-AC95-4E02B34C3B02}" type="presOf" srcId="{379E526B-C6E6-4406-9EFC-085B86CAA3C5}" destId="{A4274F2E-C4B1-442E-90F1-C01AC0873008}" srcOrd="0" destOrd="0" presId="urn:microsoft.com/office/officeart/2005/8/layout/vList3"/>
    <dgm:cxn modelId="{0A36C6BE-C432-41EA-87AC-76C64FF7D616}" srcId="{B6045163-E274-4679-A3F8-56623037CC62}" destId="{379E526B-C6E6-4406-9EFC-085B86CAA3C5}" srcOrd="2" destOrd="0" parTransId="{42E5A105-1C31-47E5-A390-43EAE42985EF}" sibTransId="{98EE2D16-CC46-44D5-B859-8AC9E7A161A4}"/>
    <dgm:cxn modelId="{13533B8D-5BCC-43F3-A6C9-47A52C390A3B}" type="presParOf" srcId="{42F3EEEB-19F0-445B-A779-17F49AED9FB2}" destId="{66710D3D-7721-4260-80FB-67D2A3D5CDC7}" srcOrd="0" destOrd="0" presId="urn:microsoft.com/office/officeart/2005/8/layout/vList3"/>
    <dgm:cxn modelId="{A9A6BCF6-396E-41C0-B21C-36E03C41AFD7}" type="presParOf" srcId="{66710D3D-7721-4260-80FB-67D2A3D5CDC7}" destId="{FF95EE52-E8CF-42C7-B3A5-336AE7ECBC9D}" srcOrd="0" destOrd="0" presId="urn:microsoft.com/office/officeart/2005/8/layout/vList3"/>
    <dgm:cxn modelId="{919B1A99-6C43-4C24-ADB6-8C6549E1A12F}" type="presParOf" srcId="{66710D3D-7721-4260-80FB-67D2A3D5CDC7}" destId="{E60B8495-587E-4295-AB80-2D121D72D8DF}" srcOrd="1" destOrd="0" presId="urn:microsoft.com/office/officeart/2005/8/layout/vList3"/>
    <dgm:cxn modelId="{28A69F33-CDC9-4B49-BE61-CE42481EBB8B}" type="presParOf" srcId="{42F3EEEB-19F0-445B-A779-17F49AED9FB2}" destId="{2C286AC9-35F8-4402-8219-4AEFA15B0971}" srcOrd="1" destOrd="0" presId="urn:microsoft.com/office/officeart/2005/8/layout/vList3"/>
    <dgm:cxn modelId="{E5A98F91-6B4B-4560-95BC-969D52D5A9AA}" type="presParOf" srcId="{42F3EEEB-19F0-445B-A779-17F49AED9FB2}" destId="{E1B5D7B7-5178-44FA-AB60-010C6AAA7EF1}" srcOrd="2" destOrd="0" presId="urn:microsoft.com/office/officeart/2005/8/layout/vList3"/>
    <dgm:cxn modelId="{871903AB-8C1F-4D99-8459-07BD13545220}" type="presParOf" srcId="{E1B5D7B7-5178-44FA-AB60-010C6AAA7EF1}" destId="{0E9CFB18-7A73-4FE5-A1D9-2C578C998ACC}" srcOrd="0" destOrd="0" presId="urn:microsoft.com/office/officeart/2005/8/layout/vList3"/>
    <dgm:cxn modelId="{CA2F0889-987B-47B5-B0D0-510274000A03}" type="presParOf" srcId="{E1B5D7B7-5178-44FA-AB60-010C6AAA7EF1}" destId="{5AFF4DFE-5F1E-4E25-AFA3-427E31AD7051}" srcOrd="1" destOrd="0" presId="urn:microsoft.com/office/officeart/2005/8/layout/vList3"/>
    <dgm:cxn modelId="{D311C512-7237-4C65-9052-C7D658415F86}" type="presParOf" srcId="{42F3EEEB-19F0-445B-A779-17F49AED9FB2}" destId="{E6E8D9AB-BD6B-4646-8042-A84783696BC4}" srcOrd="3" destOrd="0" presId="urn:microsoft.com/office/officeart/2005/8/layout/vList3"/>
    <dgm:cxn modelId="{29D71769-6B90-411B-81DB-829C09758C89}" type="presParOf" srcId="{42F3EEEB-19F0-445B-A779-17F49AED9FB2}" destId="{B400BE63-84A4-40DB-B037-2873D504A0D6}" srcOrd="4" destOrd="0" presId="urn:microsoft.com/office/officeart/2005/8/layout/vList3"/>
    <dgm:cxn modelId="{E7282D13-DCAE-4440-8CD4-13ABF49C9424}" type="presParOf" srcId="{B400BE63-84A4-40DB-B037-2873D504A0D6}" destId="{5B07C8C7-8D26-4D36-92FC-2077C5B3DAEA}" srcOrd="0" destOrd="0" presId="urn:microsoft.com/office/officeart/2005/8/layout/vList3"/>
    <dgm:cxn modelId="{349A9BD2-29D1-4ED9-B185-8EC0A2614D82}" type="presParOf" srcId="{B400BE63-84A4-40DB-B037-2873D504A0D6}" destId="{A4274F2E-C4B1-442E-90F1-C01AC0873008}" srcOrd="1" destOrd="0" presId="urn:microsoft.com/office/officeart/2005/8/layout/vLis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0B8495-587E-4295-AB80-2D121D72D8DF}">
      <dsp:nvSpPr>
        <dsp:cNvPr id="0" name=""/>
        <dsp:cNvSpPr/>
      </dsp:nvSpPr>
      <dsp:spPr>
        <a:xfrm rot="10800000">
          <a:off x="1084679" y="4430"/>
          <a:ext cx="6173370" cy="587085"/>
        </a:xfrm>
        <a:prstGeom prst="homePlate">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8888" tIns="95250" rIns="177800" bIns="95250" numCol="1" spcCol="1270" anchor="ctr" anchorCtr="0">
          <a:noAutofit/>
        </a:bodyPr>
        <a:lstStyle/>
        <a:p>
          <a:pPr marL="0" lvl="0" indent="0" algn="ctr" defTabSz="1111250">
            <a:lnSpc>
              <a:spcPct val="90000"/>
            </a:lnSpc>
            <a:spcBef>
              <a:spcPct val="0"/>
            </a:spcBef>
            <a:spcAft>
              <a:spcPct val="35000"/>
            </a:spcAft>
            <a:buNone/>
          </a:pPr>
          <a:r>
            <a:rPr lang="en-US" sz="2500" b="0" kern="1200" dirty="0">
              <a:solidFill>
                <a:schemeClr val="tx1"/>
              </a:solidFill>
              <a:latin typeface="Calibri" panose="020F0502020204030204" pitchFamily="34" charset="0"/>
              <a:ea typeface="+mn-ea"/>
              <a:cs typeface="Calibri" panose="020F0502020204030204" pitchFamily="34" charset="0"/>
            </a:rPr>
            <a:t>Job Description for the Proposed Position</a:t>
          </a:r>
        </a:p>
      </dsp:txBody>
      <dsp:txXfrm rot="10800000">
        <a:off x="1231450" y="4430"/>
        <a:ext cx="6026599" cy="587085"/>
      </dsp:txXfrm>
    </dsp:sp>
    <dsp:sp modelId="{FF95EE52-E8CF-42C7-B3A5-336AE7ECBC9D}">
      <dsp:nvSpPr>
        <dsp:cNvPr id="0" name=""/>
        <dsp:cNvSpPr/>
      </dsp:nvSpPr>
      <dsp:spPr>
        <a:xfrm>
          <a:off x="922180" y="1300"/>
          <a:ext cx="587085" cy="587085"/>
        </a:xfrm>
        <a:prstGeom prst="ellipse">
          <a:avLst/>
        </a:prstGeom>
        <a:solidFill>
          <a:srgbClr val="ED7D31">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6520E9C0-3CE9-418C-9D9E-7F3AB4E9389C}">
      <dsp:nvSpPr>
        <dsp:cNvPr id="0" name=""/>
        <dsp:cNvSpPr/>
      </dsp:nvSpPr>
      <dsp:spPr>
        <a:xfrm rot="10800000">
          <a:off x="1097495" y="768537"/>
          <a:ext cx="6137943" cy="587085"/>
        </a:xfrm>
        <a:prstGeom prst="homePlate">
          <a:avLst/>
        </a:pr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8888"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0" kern="1200" dirty="0">
              <a:solidFill>
                <a:schemeClr val="tx1"/>
              </a:solidFill>
              <a:latin typeface="Calibri" panose="020F0502020204030204" pitchFamily="34" charset="0"/>
              <a:ea typeface="+mn-ea"/>
              <a:cs typeface="Calibri" panose="020F0502020204030204" pitchFamily="34" charset="0"/>
            </a:rPr>
            <a:t>Online Job Posting</a:t>
          </a:r>
        </a:p>
      </dsp:txBody>
      <dsp:txXfrm rot="10800000">
        <a:off x="1244266" y="768537"/>
        <a:ext cx="5991172" cy="587085"/>
      </dsp:txXfrm>
    </dsp:sp>
    <dsp:sp modelId="{91C9972F-D60A-4303-BA55-3197812F328A}">
      <dsp:nvSpPr>
        <dsp:cNvPr id="0" name=""/>
        <dsp:cNvSpPr/>
      </dsp:nvSpPr>
      <dsp:spPr>
        <a:xfrm>
          <a:off x="922180" y="763635"/>
          <a:ext cx="587085" cy="587085"/>
        </a:xfrm>
        <a:prstGeom prst="ellipse">
          <a:avLst/>
        </a:prstGeom>
        <a:solidFill>
          <a:srgbClr val="A5A5A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5AFF4DFE-5F1E-4E25-AFA3-427E31AD7051}">
      <dsp:nvSpPr>
        <dsp:cNvPr id="0" name=""/>
        <dsp:cNvSpPr/>
      </dsp:nvSpPr>
      <dsp:spPr>
        <a:xfrm rot="10800000">
          <a:off x="1002652" y="1535498"/>
          <a:ext cx="6235826" cy="587085"/>
        </a:xfrm>
        <a:prstGeom prst="homePlate">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8888"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0" kern="1200" dirty="0">
              <a:solidFill>
                <a:schemeClr val="tx1"/>
              </a:solidFill>
              <a:latin typeface="Calibri" panose="020F0502020204030204" pitchFamily="34" charset="0"/>
              <a:ea typeface="+mn-ea"/>
              <a:cs typeface="Calibri" panose="020F0502020204030204" pitchFamily="34" charset="0"/>
            </a:rPr>
            <a:t>Receiving Job Applications</a:t>
          </a:r>
        </a:p>
      </dsp:txBody>
      <dsp:txXfrm rot="10800000">
        <a:off x="1149423" y="1535498"/>
        <a:ext cx="6089055" cy="587085"/>
      </dsp:txXfrm>
    </dsp:sp>
    <dsp:sp modelId="{0E9CFB18-7A73-4FE5-A1D9-2C578C998ACC}">
      <dsp:nvSpPr>
        <dsp:cNvPr id="0" name=""/>
        <dsp:cNvSpPr/>
      </dsp:nvSpPr>
      <dsp:spPr>
        <a:xfrm>
          <a:off x="922180" y="1525969"/>
          <a:ext cx="587085" cy="587085"/>
        </a:xfrm>
        <a:prstGeom prst="ellipse">
          <a:avLst/>
        </a:prstGeom>
        <a:solidFill>
          <a:srgbClr val="FFC000">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A4274F2E-C4B1-442E-90F1-C01AC0873008}">
      <dsp:nvSpPr>
        <dsp:cNvPr id="0" name=""/>
        <dsp:cNvSpPr/>
      </dsp:nvSpPr>
      <dsp:spPr>
        <a:xfrm rot="10800000">
          <a:off x="888793" y="2288304"/>
          <a:ext cx="6345390" cy="587085"/>
        </a:xfrm>
        <a:prstGeom prst="homePlate">
          <a:avLst/>
        </a:prstGeom>
        <a:solidFill>
          <a:srgbClr val="5B9BD5">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8888"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0" kern="1200" dirty="0">
              <a:solidFill>
                <a:schemeClr val="tx1"/>
              </a:solidFill>
              <a:latin typeface="Calibri" panose="020F0502020204030204" pitchFamily="34" charset="0"/>
              <a:ea typeface="+mn-ea"/>
              <a:cs typeface="Calibri" panose="020F0502020204030204" pitchFamily="34" charset="0"/>
            </a:rPr>
            <a:t>Resume Parsing</a:t>
          </a:r>
        </a:p>
      </dsp:txBody>
      <dsp:txXfrm rot="10800000">
        <a:off x="1035564" y="2288304"/>
        <a:ext cx="6198619" cy="587085"/>
      </dsp:txXfrm>
    </dsp:sp>
    <dsp:sp modelId="{5B07C8C7-8D26-4D36-92FC-2077C5B3DAEA}">
      <dsp:nvSpPr>
        <dsp:cNvPr id="0" name=""/>
        <dsp:cNvSpPr/>
      </dsp:nvSpPr>
      <dsp:spPr>
        <a:xfrm>
          <a:off x="922180" y="2288304"/>
          <a:ext cx="587085" cy="587085"/>
        </a:xfrm>
        <a:prstGeom prst="ellipse">
          <a:avLst/>
        </a:prstGeom>
        <a:solidFill>
          <a:srgbClr val="5B9BD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E93613C2-6E6F-45D0-A582-532214D8AA2C}">
      <dsp:nvSpPr>
        <dsp:cNvPr id="0" name=""/>
        <dsp:cNvSpPr/>
      </dsp:nvSpPr>
      <dsp:spPr>
        <a:xfrm rot="10800000">
          <a:off x="957355" y="3050638"/>
          <a:ext cx="6267247" cy="587085"/>
        </a:xfrm>
        <a:prstGeom prst="homePlate">
          <a:avLst/>
        </a:prstGeom>
        <a:solidFill>
          <a:schemeClr val="accent1">
            <a:lumMod val="40000"/>
            <a:lumOff val="60000"/>
          </a:scheme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8888"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0" kern="1200" dirty="0">
              <a:solidFill>
                <a:srgbClr val="202124"/>
              </a:solidFill>
              <a:effectLst/>
              <a:latin typeface="Calibri" panose="020F0502020204030204" pitchFamily="34" charset="0"/>
              <a:ea typeface="Calibri" panose="020F0502020204030204" pitchFamily="34" charset="0"/>
              <a:cs typeface="Calibri" panose="020F0502020204030204" pitchFamily="34" charset="0"/>
            </a:rPr>
            <a:t>Candidate Vetting </a:t>
          </a:r>
          <a:endParaRPr lang="en-US" sz="2800" b="0" kern="1200" dirty="0">
            <a:solidFill>
              <a:sysClr val="window" lastClr="FFFFFF"/>
            </a:solidFill>
            <a:latin typeface="Calibri" panose="020F0502020204030204" pitchFamily="34" charset="0"/>
            <a:ea typeface="+mn-ea"/>
            <a:cs typeface="Calibri" panose="020F0502020204030204" pitchFamily="34" charset="0"/>
          </a:endParaRPr>
        </a:p>
      </dsp:txBody>
      <dsp:txXfrm rot="10800000">
        <a:off x="1104126" y="3050638"/>
        <a:ext cx="6120476" cy="587085"/>
      </dsp:txXfrm>
    </dsp:sp>
    <dsp:sp modelId="{AE8789DB-0907-4FBD-B30C-E49E204C205D}">
      <dsp:nvSpPr>
        <dsp:cNvPr id="0" name=""/>
        <dsp:cNvSpPr/>
      </dsp:nvSpPr>
      <dsp:spPr>
        <a:xfrm>
          <a:off x="922180" y="3050638"/>
          <a:ext cx="587085" cy="587085"/>
        </a:xfrm>
        <a:prstGeom prst="ellipse">
          <a:avLst/>
        </a:prstGeom>
        <a:solidFill>
          <a:srgbClr val="5B9BD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0B8495-587E-4295-AB80-2D121D72D8DF}">
      <dsp:nvSpPr>
        <dsp:cNvPr id="0" name=""/>
        <dsp:cNvSpPr/>
      </dsp:nvSpPr>
      <dsp:spPr>
        <a:xfrm rot="10800000">
          <a:off x="890820" y="5295"/>
          <a:ext cx="6116840" cy="784050"/>
        </a:xfrm>
        <a:prstGeom prst="homePlate">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5744" tIns="95250" rIns="177800" bIns="95250" numCol="1" spcCol="1270" anchor="ctr" anchorCtr="0">
          <a:noAutofit/>
        </a:bodyPr>
        <a:lstStyle/>
        <a:p>
          <a:pPr marL="0" lvl="0" indent="0" algn="ctr" defTabSz="1111250">
            <a:lnSpc>
              <a:spcPct val="90000"/>
            </a:lnSpc>
            <a:spcBef>
              <a:spcPct val="0"/>
            </a:spcBef>
            <a:spcAft>
              <a:spcPct val="35000"/>
            </a:spcAft>
            <a:buNone/>
          </a:pPr>
          <a:r>
            <a:rPr lang="en-US" sz="2500" b="0" kern="1200" dirty="0">
              <a:solidFill>
                <a:schemeClr val="tx1"/>
              </a:solidFill>
              <a:latin typeface="Calibri" panose="020F0502020204030204" pitchFamily="34" charset="0"/>
              <a:ea typeface="+mn-ea"/>
              <a:cs typeface="Calibri" panose="020F0502020204030204" pitchFamily="34" charset="0"/>
            </a:rPr>
            <a:t>Interview Scheduling of the Short-listed Candidates</a:t>
          </a:r>
        </a:p>
      </dsp:txBody>
      <dsp:txXfrm rot="10800000">
        <a:off x="1086832" y="5295"/>
        <a:ext cx="5920828" cy="784050"/>
      </dsp:txXfrm>
    </dsp:sp>
    <dsp:sp modelId="{FF95EE52-E8CF-42C7-B3A5-336AE7ECBC9D}">
      <dsp:nvSpPr>
        <dsp:cNvPr id="0" name=""/>
        <dsp:cNvSpPr/>
      </dsp:nvSpPr>
      <dsp:spPr>
        <a:xfrm>
          <a:off x="781757" y="1116"/>
          <a:ext cx="784050" cy="784050"/>
        </a:xfrm>
        <a:prstGeom prst="ellipse">
          <a:avLst/>
        </a:prstGeom>
        <a:solidFill>
          <a:srgbClr val="ED7D31">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6520E9C0-3CE9-418C-9D9E-7F3AB4E9389C}">
      <dsp:nvSpPr>
        <dsp:cNvPr id="0" name=""/>
        <dsp:cNvSpPr/>
      </dsp:nvSpPr>
      <dsp:spPr>
        <a:xfrm rot="10800000">
          <a:off x="763973" y="1025758"/>
          <a:ext cx="6243687" cy="784050"/>
        </a:xfrm>
        <a:prstGeom prst="homePlate">
          <a:avLst/>
        </a:pr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5744"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0" kern="1200" dirty="0">
              <a:solidFill>
                <a:schemeClr val="tx1"/>
              </a:solidFill>
              <a:latin typeface="Calibri" panose="020F0502020204030204" pitchFamily="34" charset="0"/>
              <a:ea typeface="+mn-ea"/>
              <a:cs typeface="Calibri" panose="020F0502020204030204" pitchFamily="34" charset="0"/>
            </a:rPr>
            <a:t>Notification and Alerts</a:t>
          </a:r>
        </a:p>
      </dsp:txBody>
      <dsp:txXfrm rot="10800000">
        <a:off x="959985" y="1025758"/>
        <a:ext cx="6047675" cy="784050"/>
      </dsp:txXfrm>
    </dsp:sp>
    <dsp:sp modelId="{91C9972F-D60A-4303-BA55-3197812F328A}">
      <dsp:nvSpPr>
        <dsp:cNvPr id="0" name=""/>
        <dsp:cNvSpPr/>
      </dsp:nvSpPr>
      <dsp:spPr>
        <a:xfrm>
          <a:off x="783710" y="1019211"/>
          <a:ext cx="784050" cy="784050"/>
        </a:xfrm>
        <a:prstGeom prst="ellipse">
          <a:avLst/>
        </a:prstGeom>
        <a:solidFill>
          <a:srgbClr val="A5A5A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5AFF4DFE-5F1E-4E25-AFA3-427E31AD7051}">
      <dsp:nvSpPr>
        <dsp:cNvPr id="0" name=""/>
        <dsp:cNvSpPr/>
      </dsp:nvSpPr>
      <dsp:spPr>
        <a:xfrm rot="10800000">
          <a:off x="968063" y="2050032"/>
          <a:ext cx="6020702" cy="784050"/>
        </a:xfrm>
        <a:prstGeom prst="homePlate">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5744"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0" kern="1200" dirty="0">
              <a:solidFill>
                <a:schemeClr val="tx1"/>
              </a:solidFill>
              <a:latin typeface="Calibri" panose="020F0502020204030204" pitchFamily="34" charset="0"/>
              <a:ea typeface="+mn-ea"/>
              <a:cs typeface="Calibri" panose="020F0502020204030204" pitchFamily="34" charset="0"/>
            </a:rPr>
            <a:t>Offer Letters for the Finally Selected Candidates</a:t>
          </a:r>
        </a:p>
      </dsp:txBody>
      <dsp:txXfrm rot="10800000">
        <a:off x="1164075" y="2050032"/>
        <a:ext cx="5824690" cy="784050"/>
      </dsp:txXfrm>
    </dsp:sp>
    <dsp:sp modelId="{0E9CFB18-7A73-4FE5-A1D9-2C578C998ACC}">
      <dsp:nvSpPr>
        <dsp:cNvPr id="0" name=""/>
        <dsp:cNvSpPr/>
      </dsp:nvSpPr>
      <dsp:spPr>
        <a:xfrm>
          <a:off x="781757" y="2037307"/>
          <a:ext cx="784050" cy="784050"/>
        </a:xfrm>
        <a:prstGeom prst="ellipse">
          <a:avLst/>
        </a:prstGeom>
        <a:solidFill>
          <a:srgbClr val="FFC000">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A4274F2E-C4B1-442E-90F1-C01AC0873008}">
      <dsp:nvSpPr>
        <dsp:cNvPr id="0" name=""/>
        <dsp:cNvSpPr/>
      </dsp:nvSpPr>
      <dsp:spPr>
        <a:xfrm rot="10800000">
          <a:off x="858131" y="3055402"/>
          <a:ext cx="6126486" cy="784050"/>
        </a:xfrm>
        <a:prstGeom prst="homePlate">
          <a:avLst/>
        </a:prstGeom>
        <a:solidFill>
          <a:srgbClr val="5B9BD5">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5744"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0" kern="1200" dirty="0">
              <a:solidFill>
                <a:schemeClr val="tx1"/>
              </a:solidFill>
              <a:latin typeface="Calibri" panose="020F0502020204030204" pitchFamily="34" charset="0"/>
              <a:ea typeface="+mn-ea"/>
              <a:cs typeface="Calibri" panose="020F0502020204030204" pitchFamily="34" charset="0"/>
            </a:rPr>
            <a:t>Onboarding New Talent</a:t>
          </a:r>
        </a:p>
      </dsp:txBody>
      <dsp:txXfrm rot="10800000">
        <a:off x="1054143" y="3055402"/>
        <a:ext cx="5930474" cy="784050"/>
      </dsp:txXfrm>
    </dsp:sp>
    <dsp:sp modelId="{5B07C8C7-8D26-4D36-92FC-2077C5B3DAEA}">
      <dsp:nvSpPr>
        <dsp:cNvPr id="0" name=""/>
        <dsp:cNvSpPr/>
      </dsp:nvSpPr>
      <dsp:spPr>
        <a:xfrm>
          <a:off x="781757" y="3055402"/>
          <a:ext cx="784050" cy="784050"/>
        </a:xfrm>
        <a:prstGeom prst="ellipse">
          <a:avLst/>
        </a:prstGeom>
        <a:solidFill>
          <a:srgbClr val="5B9BD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E93613C2-6E6F-45D0-A582-532214D8AA2C}">
      <dsp:nvSpPr>
        <dsp:cNvPr id="0" name=""/>
        <dsp:cNvSpPr/>
      </dsp:nvSpPr>
      <dsp:spPr>
        <a:xfrm rot="10800000">
          <a:off x="924328" y="4073498"/>
          <a:ext cx="6051039" cy="784050"/>
        </a:xfrm>
        <a:prstGeom prst="homePlate">
          <a:avLst/>
        </a:prstGeom>
        <a:solidFill>
          <a:schemeClr val="accent1">
            <a:lumMod val="40000"/>
            <a:lumOff val="60000"/>
          </a:scheme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5744"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b="0" kern="1200" dirty="0">
              <a:solidFill>
                <a:srgbClr val="202124"/>
              </a:solidFill>
              <a:effectLst/>
              <a:latin typeface="Calibri" panose="020F0502020204030204" pitchFamily="34" charset="0"/>
              <a:cs typeface="Calibri" panose="020F0502020204030204" pitchFamily="34" charset="0"/>
            </a:rPr>
            <a:t>Storing Candidate Data</a:t>
          </a:r>
          <a:endParaRPr lang="en-US" sz="2800" b="0" kern="1200" dirty="0">
            <a:solidFill>
              <a:sysClr val="window" lastClr="FFFFFF"/>
            </a:solidFill>
            <a:latin typeface="Calibri" panose="020F0502020204030204" pitchFamily="34" charset="0"/>
            <a:ea typeface="+mn-ea"/>
            <a:cs typeface="Calibri" panose="020F0502020204030204" pitchFamily="34" charset="0"/>
          </a:endParaRPr>
        </a:p>
      </dsp:txBody>
      <dsp:txXfrm rot="10800000">
        <a:off x="1120340" y="4073498"/>
        <a:ext cx="5855027" cy="784050"/>
      </dsp:txXfrm>
    </dsp:sp>
    <dsp:sp modelId="{AE8789DB-0907-4FBD-B30C-E49E204C205D}">
      <dsp:nvSpPr>
        <dsp:cNvPr id="0" name=""/>
        <dsp:cNvSpPr/>
      </dsp:nvSpPr>
      <dsp:spPr>
        <a:xfrm>
          <a:off x="781757" y="4073498"/>
          <a:ext cx="784050" cy="784050"/>
        </a:xfrm>
        <a:prstGeom prst="ellipse">
          <a:avLst/>
        </a:prstGeom>
        <a:solidFill>
          <a:srgbClr val="5B9BD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78C650-CDAB-4B33-BBBB-FDF967504010}">
      <dsp:nvSpPr>
        <dsp:cNvPr id="0" name=""/>
        <dsp:cNvSpPr/>
      </dsp:nvSpPr>
      <dsp:spPr>
        <a:xfrm>
          <a:off x="517411" y="-122579"/>
          <a:ext cx="4799230" cy="4799230"/>
        </a:xfrm>
        <a:prstGeom prst="circularArrow">
          <a:avLst>
            <a:gd name="adj1" fmla="val 5544"/>
            <a:gd name="adj2" fmla="val 330680"/>
            <a:gd name="adj3" fmla="val 14549125"/>
            <a:gd name="adj4" fmla="val 16931182"/>
            <a:gd name="adj5" fmla="val 5757"/>
          </a:avLst>
        </a:prstGeom>
        <a:solidFill>
          <a:schemeClr val="accent1">
            <a:lumMod val="60000"/>
            <a:lumOff val="40000"/>
          </a:schemeClr>
        </a:solidFill>
        <a:ln>
          <a:noFill/>
        </a:ln>
        <a:effectLst/>
      </dsp:spPr>
      <dsp:style>
        <a:lnRef idx="0">
          <a:scrgbClr r="0" g="0" b="0"/>
        </a:lnRef>
        <a:fillRef idx="1">
          <a:scrgbClr r="0" g="0" b="0"/>
        </a:fillRef>
        <a:effectRef idx="0">
          <a:scrgbClr r="0" g="0" b="0"/>
        </a:effectRef>
        <a:fontRef idx="minor"/>
      </dsp:style>
    </dsp:sp>
    <dsp:sp modelId="{F93BB3A8-C608-4B91-9B92-1F37559D8089}">
      <dsp:nvSpPr>
        <dsp:cNvPr id="0" name=""/>
        <dsp:cNvSpPr/>
      </dsp:nvSpPr>
      <dsp:spPr>
        <a:xfrm>
          <a:off x="2187664" y="1448"/>
          <a:ext cx="1458724" cy="552024"/>
        </a:xfrm>
        <a:prstGeom prst="roundRect">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b="1" kern="1200" dirty="0">
              <a:latin typeface="Calibri" panose="020F0502020204030204" pitchFamily="34" charset="0"/>
              <a:ea typeface="Calibri" panose="020F0502020204030204" pitchFamily="34" charset="0"/>
              <a:cs typeface="Calibri" panose="020F0502020204030204" pitchFamily="34" charset="0"/>
            </a:rPr>
            <a:t>Job Description</a:t>
          </a:r>
          <a:endParaRPr lang="en-US" sz="1900" b="1" kern="1200" dirty="0">
            <a:latin typeface="Calibri" panose="020F0502020204030204" pitchFamily="34" charset="0"/>
            <a:ea typeface="Calibri" panose="020F0502020204030204" pitchFamily="34" charset="0"/>
            <a:cs typeface="Calibri" panose="020F0502020204030204" pitchFamily="34" charset="0"/>
          </a:endParaRPr>
        </a:p>
      </dsp:txBody>
      <dsp:txXfrm>
        <a:off x="2214612" y="28396"/>
        <a:ext cx="1404828" cy="498128"/>
      </dsp:txXfrm>
    </dsp:sp>
    <dsp:sp modelId="{F966E953-65F2-4338-B35D-1BF51BAC7127}">
      <dsp:nvSpPr>
        <dsp:cNvPr id="0" name=""/>
        <dsp:cNvSpPr/>
      </dsp:nvSpPr>
      <dsp:spPr>
        <a:xfrm>
          <a:off x="4003698" y="385743"/>
          <a:ext cx="1366315" cy="552024"/>
        </a:xfrm>
        <a:prstGeom prst="roundRect">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b="1" kern="1200" dirty="0">
              <a:latin typeface="Calibri" panose="020F0502020204030204" pitchFamily="34" charset="0"/>
              <a:ea typeface="Calibri" panose="020F0502020204030204" pitchFamily="34" charset="0"/>
              <a:cs typeface="Calibri" panose="020F0502020204030204" pitchFamily="34" charset="0"/>
            </a:rPr>
            <a:t>Online Job Posting</a:t>
          </a:r>
          <a:endParaRPr lang="en-US" sz="1900" b="1" kern="1200" dirty="0">
            <a:latin typeface="Calibri" panose="020F0502020204030204" pitchFamily="34" charset="0"/>
            <a:ea typeface="Calibri" panose="020F0502020204030204" pitchFamily="34" charset="0"/>
            <a:cs typeface="Calibri" panose="020F0502020204030204" pitchFamily="34" charset="0"/>
          </a:endParaRPr>
        </a:p>
      </dsp:txBody>
      <dsp:txXfrm>
        <a:off x="4030646" y="412691"/>
        <a:ext cx="1312419" cy="498128"/>
      </dsp:txXfrm>
    </dsp:sp>
    <dsp:sp modelId="{00BD579C-B475-4F80-BC23-1BC790624FB3}">
      <dsp:nvSpPr>
        <dsp:cNvPr id="0" name=""/>
        <dsp:cNvSpPr/>
      </dsp:nvSpPr>
      <dsp:spPr>
        <a:xfrm>
          <a:off x="2282984" y="1932185"/>
          <a:ext cx="1461341" cy="552024"/>
        </a:xfrm>
        <a:prstGeom prst="roundRect">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b="1" kern="1200" dirty="0">
              <a:latin typeface="Calibri" panose="020F0502020204030204" pitchFamily="34" charset="0"/>
              <a:ea typeface="Calibri" panose="020F0502020204030204" pitchFamily="34" charset="0"/>
              <a:cs typeface="Calibri" panose="020F0502020204030204" pitchFamily="34" charset="0"/>
            </a:rPr>
            <a:t>Candidate Database</a:t>
          </a:r>
          <a:endParaRPr lang="en-US" sz="1900" b="1" kern="1200" dirty="0">
            <a:latin typeface="Calibri" panose="020F0502020204030204" pitchFamily="34" charset="0"/>
            <a:ea typeface="Calibri" panose="020F0502020204030204" pitchFamily="34" charset="0"/>
            <a:cs typeface="Calibri" panose="020F0502020204030204" pitchFamily="34" charset="0"/>
          </a:endParaRPr>
        </a:p>
      </dsp:txBody>
      <dsp:txXfrm>
        <a:off x="2309932" y="1959133"/>
        <a:ext cx="1407445" cy="498128"/>
      </dsp:txXfrm>
    </dsp:sp>
    <dsp:sp modelId="{6801D8FA-6E46-43BF-99C2-058900E823CF}">
      <dsp:nvSpPr>
        <dsp:cNvPr id="0" name=""/>
        <dsp:cNvSpPr/>
      </dsp:nvSpPr>
      <dsp:spPr>
        <a:xfrm>
          <a:off x="4278215" y="1464431"/>
          <a:ext cx="1460590" cy="552024"/>
        </a:xfrm>
        <a:prstGeom prst="roundRect">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b="1" kern="1200" dirty="0">
              <a:latin typeface="Calibri" panose="020F0502020204030204" pitchFamily="34" charset="0"/>
              <a:ea typeface="Calibri" panose="020F0502020204030204" pitchFamily="34" charset="0"/>
              <a:cs typeface="Calibri" panose="020F0502020204030204" pitchFamily="34" charset="0"/>
            </a:rPr>
            <a:t>Job Applications</a:t>
          </a:r>
          <a:endParaRPr lang="en-US" sz="1900" b="1" kern="1200" dirty="0">
            <a:latin typeface="Calibri" panose="020F0502020204030204" pitchFamily="34" charset="0"/>
            <a:ea typeface="Calibri" panose="020F0502020204030204" pitchFamily="34" charset="0"/>
            <a:cs typeface="Calibri" panose="020F0502020204030204" pitchFamily="34" charset="0"/>
          </a:endParaRPr>
        </a:p>
      </dsp:txBody>
      <dsp:txXfrm>
        <a:off x="4305163" y="1491379"/>
        <a:ext cx="1406694" cy="498128"/>
      </dsp:txXfrm>
    </dsp:sp>
    <dsp:sp modelId="{6754CEC0-ED05-443A-8472-CACEE803CB43}">
      <dsp:nvSpPr>
        <dsp:cNvPr id="0" name=""/>
        <dsp:cNvSpPr/>
      </dsp:nvSpPr>
      <dsp:spPr>
        <a:xfrm>
          <a:off x="4488126" y="2417187"/>
          <a:ext cx="1175050" cy="552024"/>
        </a:xfrm>
        <a:prstGeom prst="roundRect">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b="1" kern="1200" dirty="0">
              <a:latin typeface="Calibri" panose="020F0502020204030204" pitchFamily="34" charset="0"/>
              <a:ea typeface="Calibri" panose="020F0502020204030204" pitchFamily="34" charset="0"/>
              <a:cs typeface="Calibri" panose="020F0502020204030204" pitchFamily="34" charset="0"/>
            </a:rPr>
            <a:t>Resume Parsing</a:t>
          </a:r>
          <a:endParaRPr lang="en-US" sz="1900" b="1" kern="1200" dirty="0">
            <a:latin typeface="Calibri" panose="020F0502020204030204" pitchFamily="34" charset="0"/>
            <a:ea typeface="Calibri" panose="020F0502020204030204" pitchFamily="34" charset="0"/>
            <a:cs typeface="Calibri" panose="020F0502020204030204" pitchFamily="34" charset="0"/>
          </a:endParaRPr>
        </a:p>
      </dsp:txBody>
      <dsp:txXfrm>
        <a:off x="4515074" y="2444135"/>
        <a:ext cx="1121154" cy="498128"/>
      </dsp:txXfrm>
    </dsp:sp>
    <dsp:sp modelId="{5675867B-A483-4D9D-8BA0-584F223B4C8D}">
      <dsp:nvSpPr>
        <dsp:cNvPr id="0" name=""/>
        <dsp:cNvSpPr/>
      </dsp:nvSpPr>
      <dsp:spPr>
        <a:xfrm>
          <a:off x="4109778" y="3495261"/>
          <a:ext cx="1490918" cy="552024"/>
        </a:xfrm>
        <a:prstGeom prst="roundRect">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b="1" kern="1200" dirty="0">
              <a:latin typeface="Calibri" panose="020F0502020204030204" pitchFamily="34" charset="0"/>
              <a:ea typeface="Calibri" panose="020F0502020204030204" pitchFamily="34" charset="0"/>
              <a:cs typeface="Calibri" panose="020F0502020204030204" pitchFamily="34" charset="0"/>
            </a:rPr>
            <a:t>Candidate Vatting</a:t>
          </a:r>
          <a:endParaRPr lang="en-US" sz="1900" b="1" kern="1200" dirty="0">
            <a:latin typeface="Calibri" panose="020F0502020204030204" pitchFamily="34" charset="0"/>
            <a:ea typeface="Calibri" panose="020F0502020204030204" pitchFamily="34" charset="0"/>
            <a:cs typeface="Calibri" panose="020F0502020204030204" pitchFamily="34" charset="0"/>
          </a:endParaRPr>
        </a:p>
      </dsp:txBody>
      <dsp:txXfrm>
        <a:off x="4136726" y="3522209"/>
        <a:ext cx="1437022" cy="498128"/>
      </dsp:txXfrm>
    </dsp:sp>
    <dsp:sp modelId="{074CD161-CC57-43C7-8585-4536A2F0C884}">
      <dsp:nvSpPr>
        <dsp:cNvPr id="0" name=""/>
        <dsp:cNvSpPr/>
      </dsp:nvSpPr>
      <dsp:spPr>
        <a:xfrm>
          <a:off x="2247534" y="4010347"/>
          <a:ext cx="1532220" cy="552024"/>
        </a:xfrm>
        <a:prstGeom prst="roundRect">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b="1" kern="1200" dirty="0">
              <a:latin typeface="Calibri" panose="020F0502020204030204" pitchFamily="34" charset="0"/>
              <a:ea typeface="Calibri" panose="020F0502020204030204" pitchFamily="34" charset="0"/>
              <a:cs typeface="Calibri" panose="020F0502020204030204" pitchFamily="34" charset="0"/>
            </a:rPr>
            <a:t>Interview Scheduling</a:t>
          </a:r>
          <a:endParaRPr lang="en-US" sz="1900" b="1" kern="1200" dirty="0">
            <a:latin typeface="Calibri" panose="020F0502020204030204" pitchFamily="34" charset="0"/>
            <a:ea typeface="Calibri" panose="020F0502020204030204" pitchFamily="34" charset="0"/>
            <a:cs typeface="Calibri" panose="020F0502020204030204" pitchFamily="34" charset="0"/>
          </a:endParaRPr>
        </a:p>
      </dsp:txBody>
      <dsp:txXfrm>
        <a:off x="2274482" y="4037295"/>
        <a:ext cx="1478324" cy="498128"/>
      </dsp:txXfrm>
    </dsp:sp>
    <dsp:sp modelId="{23E730EA-4010-40F3-9C79-B96570C014FD}">
      <dsp:nvSpPr>
        <dsp:cNvPr id="0" name=""/>
        <dsp:cNvSpPr/>
      </dsp:nvSpPr>
      <dsp:spPr>
        <a:xfrm>
          <a:off x="474226" y="3199571"/>
          <a:ext cx="1651822" cy="552024"/>
        </a:xfrm>
        <a:prstGeom prst="roundRect">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b="1" kern="1200" dirty="0">
              <a:latin typeface="Calibri" panose="020F0502020204030204" pitchFamily="34" charset="0"/>
              <a:ea typeface="Calibri" panose="020F0502020204030204" pitchFamily="34" charset="0"/>
              <a:cs typeface="Calibri" panose="020F0502020204030204" pitchFamily="34" charset="0"/>
            </a:rPr>
            <a:t>Notifications and Alerts</a:t>
          </a:r>
          <a:endParaRPr lang="en-US" sz="1900" b="1" kern="1200" dirty="0">
            <a:latin typeface="Calibri" panose="020F0502020204030204" pitchFamily="34" charset="0"/>
            <a:ea typeface="Calibri" panose="020F0502020204030204" pitchFamily="34" charset="0"/>
            <a:cs typeface="Calibri" panose="020F0502020204030204" pitchFamily="34" charset="0"/>
          </a:endParaRPr>
        </a:p>
      </dsp:txBody>
      <dsp:txXfrm>
        <a:off x="501174" y="3226519"/>
        <a:ext cx="1597926" cy="498128"/>
      </dsp:txXfrm>
    </dsp:sp>
    <dsp:sp modelId="{C06E66E1-A7AF-44FB-BDF1-0F16CFD673E3}">
      <dsp:nvSpPr>
        <dsp:cNvPr id="0" name=""/>
        <dsp:cNvSpPr/>
      </dsp:nvSpPr>
      <dsp:spPr>
        <a:xfrm>
          <a:off x="343840" y="1882076"/>
          <a:ext cx="1443400" cy="552024"/>
        </a:xfrm>
        <a:prstGeom prst="roundRect">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b="1" kern="1200" dirty="0">
              <a:latin typeface="Calibri" panose="020F0502020204030204" pitchFamily="34" charset="0"/>
              <a:ea typeface="Calibri" panose="020F0502020204030204" pitchFamily="34" charset="0"/>
              <a:cs typeface="Calibri" panose="020F0502020204030204" pitchFamily="34" charset="0"/>
            </a:rPr>
            <a:t>Offer Letters</a:t>
          </a:r>
          <a:endParaRPr lang="en-US" sz="1900" b="1" kern="1200" dirty="0">
            <a:latin typeface="Calibri" panose="020F0502020204030204" pitchFamily="34" charset="0"/>
            <a:ea typeface="Calibri" panose="020F0502020204030204" pitchFamily="34" charset="0"/>
            <a:cs typeface="Calibri" panose="020F0502020204030204" pitchFamily="34" charset="0"/>
          </a:endParaRPr>
        </a:p>
      </dsp:txBody>
      <dsp:txXfrm>
        <a:off x="370788" y="1909024"/>
        <a:ext cx="1389504" cy="498128"/>
      </dsp:txXfrm>
    </dsp:sp>
    <dsp:sp modelId="{3249A97C-009D-4BB3-ABD3-D7C9D116C749}">
      <dsp:nvSpPr>
        <dsp:cNvPr id="0" name=""/>
        <dsp:cNvSpPr/>
      </dsp:nvSpPr>
      <dsp:spPr>
        <a:xfrm>
          <a:off x="653384" y="673291"/>
          <a:ext cx="1561257" cy="552024"/>
        </a:xfrm>
        <a:prstGeom prst="roundRect">
          <a:avLst/>
        </a:prstGeom>
        <a:solidFill>
          <a:schemeClr val="lt1">
            <a:hueOff val="0"/>
            <a:satOff val="0"/>
            <a:lumOff val="0"/>
            <a:alphaOff val="0"/>
          </a:schemeClr>
        </a:solidFill>
        <a:ln w="1905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Calibri" panose="020F0502020204030204" pitchFamily="34" charset="0"/>
              <a:ea typeface="Calibri" panose="020F0502020204030204" pitchFamily="34" charset="0"/>
              <a:cs typeface="Calibri" panose="020F0502020204030204" pitchFamily="34" charset="0"/>
            </a:rPr>
            <a:t>On Boarding</a:t>
          </a:r>
        </a:p>
      </dsp:txBody>
      <dsp:txXfrm>
        <a:off x="680332" y="700239"/>
        <a:ext cx="1507361" cy="49812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0B8495-587E-4295-AB80-2D121D72D8DF}">
      <dsp:nvSpPr>
        <dsp:cNvPr id="0" name=""/>
        <dsp:cNvSpPr/>
      </dsp:nvSpPr>
      <dsp:spPr>
        <a:xfrm rot="10800000">
          <a:off x="604705" y="17063"/>
          <a:ext cx="4906084" cy="767111"/>
        </a:xfrm>
        <a:prstGeom prst="homePlate">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8275" tIns="118110" rIns="220472" bIns="118110" numCol="1" spcCol="1270" anchor="ctr" anchorCtr="0">
          <a:noAutofit/>
        </a:bodyPr>
        <a:lstStyle/>
        <a:p>
          <a:pPr marL="0" lvl="0" indent="0" algn="ctr" defTabSz="1377950">
            <a:lnSpc>
              <a:spcPct val="90000"/>
            </a:lnSpc>
            <a:spcBef>
              <a:spcPct val="0"/>
            </a:spcBef>
            <a:spcAft>
              <a:spcPct val="35000"/>
            </a:spcAft>
            <a:buNone/>
          </a:pPr>
          <a:r>
            <a:rPr lang="en-US" sz="3100" b="1" kern="1200" dirty="0">
              <a:solidFill>
                <a:schemeClr val="tx1"/>
              </a:solidFill>
              <a:latin typeface="Aptos (Body)"/>
              <a:ea typeface="+mn-ea"/>
              <a:cs typeface="Calibri" panose="020F0502020204030204" pitchFamily="34" charset="0"/>
            </a:rPr>
            <a:t>Team Building</a:t>
          </a:r>
        </a:p>
      </dsp:txBody>
      <dsp:txXfrm rot="10800000">
        <a:off x="796483" y="17063"/>
        <a:ext cx="4714306" cy="767111"/>
      </dsp:txXfrm>
    </dsp:sp>
    <dsp:sp modelId="{FF95EE52-E8CF-42C7-B3A5-336AE7ECBC9D}">
      <dsp:nvSpPr>
        <dsp:cNvPr id="0" name=""/>
        <dsp:cNvSpPr/>
      </dsp:nvSpPr>
      <dsp:spPr>
        <a:xfrm>
          <a:off x="539501" y="194"/>
          <a:ext cx="767111" cy="767111"/>
        </a:xfrm>
        <a:prstGeom prst="ellipse">
          <a:avLst/>
        </a:prstGeom>
        <a:solidFill>
          <a:srgbClr val="ED7D31">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5AFF4DFE-5F1E-4E25-AFA3-427E31AD7051}">
      <dsp:nvSpPr>
        <dsp:cNvPr id="0" name=""/>
        <dsp:cNvSpPr/>
      </dsp:nvSpPr>
      <dsp:spPr>
        <a:xfrm rot="10800000">
          <a:off x="537312" y="1008744"/>
          <a:ext cx="4973477" cy="767111"/>
        </a:xfrm>
        <a:prstGeom prst="homePlate">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8275" tIns="118110" rIns="220472" bIns="118110" numCol="1" spcCol="1270" anchor="ctr" anchorCtr="0">
          <a:noAutofit/>
        </a:bodyPr>
        <a:lstStyle/>
        <a:p>
          <a:pPr marL="0" lvl="0" indent="0" algn="ctr" defTabSz="1377950">
            <a:lnSpc>
              <a:spcPct val="90000"/>
            </a:lnSpc>
            <a:spcBef>
              <a:spcPct val="0"/>
            </a:spcBef>
            <a:spcAft>
              <a:spcPct val="35000"/>
            </a:spcAft>
            <a:buNone/>
          </a:pPr>
          <a:r>
            <a:rPr lang="en-US" sz="3100" b="1" kern="1200" dirty="0">
              <a:solidFill>
                <a:schemeClr val="tx1"/>
              </a:solidFill>
              <a:latin typeface="Aptos (Body)"/>
              <a:ea typeface="+mn-ea"/>
              <a:cs typeface="Calibri" panose="020F0502020204030204" pitchFamily="34" charset="0"/>
            </a:rPr>
            <a:t>Time Frame</a:t>
          </a:r>
        </a:p>
      </dsp:txBody>
      <dsp:txXfrm rot="10800000">
        <a:off x="729090" y="1008744"/>
        <a:ext cx="4781699" cy="767111"/>
      </dsp:txXfrm>
    </dsp:sp>
    <dsp:sp modelId="{0E9CFB18-7A73-4FE5-A1D9-2C578C998ACC}">
      <dsp:nvSpPr>
        <dsp:cNvPr id="0" name=""/>
        <dsp:cNvSpPr/>
      </dsp:nvSpPr>
      <dsp:spPr>
        <a:xfrm>
          <a:off x="539501" y="996294"/>
          <a:ext cx="767111" cy="767111"/>
        </a:xfrm>
        <a:prstGeom prst="ellipse">
          <a:avLst/>
        </a:prstGeom>
        <a:solidFill>
          <a:srgbClr val="FFC000">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 modelId="{A4274F2E-C4B1-442E-90F1-C01AC0873008}">
      <dsp:nvSpPr>
        <dsp:cNvPr id="0" name=""/>
        <dsp:cNvSpPr/>
      </dsp:nvSpPr>
      <dsp:spPr>
        <a:xfrm rot="10800000">
          <a:off x="540500" y="1992393"/>
          <a:ext cx="4970289" cy="767111"/>
        </a:xfrm>
        <a:prstGeom prst="homePlate">
          <a:avLst/>
        </a:prstGeom>
        <a:solidFill>
          <a:srgbClr val="5B9BD5">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8275" tIns="118110" rIns="220472" bIns="118110" numCol="1" spcCol="1270" anchor="ctr" anchorCtr="0">
          <a:noAutofit/>
        </a:bodyPr>
        <a:lstStyle/>
        <a:p>
          <a:pPr marL="0" lvl="0" indent="0" algn="ctr" defTabSz="1377950">
            <a:lnSpc>
              <a:spcPct val="90000"/>
            </a:lnSpc>
            <a:spcBef>
              <a:spcPct val="0"/>
            </a:spcBef>
            <a:spcAft>
              <a:spcPct val="35000"/>
            </a:spcAft>
            <a:buNone/>
          </a:pPr>
          <a:r>
            <a:rPr lang="en-US" sz="3100" b="1" kern="1200" dirty="0">
              <a:solidFill>
                <a:schemeClr val="tx1"/>
              </a:solidFill>
              <a:latin typeface="Aptos (Body)"/>
              <a:ea typeface="+mn-ea"/>
              <a:cs typeface="Calibri" panose="020F0502020204030204" pitchFamily="34" charset="0"/>
            </a:rPr>
            <a:t> Expense Breakdown</a:t>
          </a:r>
        </a:p>
      </dsp:txBody>
      <dsp:txXfrm rot="10800000">
        <a:off x="732278" y="1992393"/>
        <a:ext cx="4778511" cy="767111"/>
      </dsp:txXfrm>
    </dsp:sp>
    <dsp:sp modelId="{5B07C8C7-8D26-4D36-92FC-2077C5B3DAEA}">
      <dsp:nvSpPr>
        <dsp:cNvPr id="0" name=""/>
        <dsp:cNvSpPr/>
      </dsp:nvSpPr>
      <dsp:spPr>
        <a:xfrm>
          <a:off x="539501" y="1992393"/>
          <a:ext cx="767111" cy="767111"/>
        </a:xfrm>
        <a:prstGeom prst="ellipse">
          <a:avLst/>
        </a:prstGeom>
        <a:solidFill>
          <a:srgbClr val="5B9BD5">
            <a:tint val="50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2.png>
</file>

<file path=ppt/media/image3.jpeg>
</file>

<file path=ppt/media/image4.jpe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4D3BA8-9860-419B-BEE5-F47DAB593000}" type="datetimeFigureOut">
              <a:rPr lang="en-US" smtClean="0"/>
              <a:t>10/24/2024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5F8CF9-CACA-41D5-9F92-D2E011F29C68}" type="slidenum">
              <a:rPr lang="en-US" smtClean="0"/>
              <a:t>‹#›</a:t>
            </a:fld>
            <a:endParaRPr lang="en-US"/>
          </a:p>
        </p:txBody>
      </p:sp>
    </p:spTree>
    <p:extLst>
      <p:ext uri="{BB962C8B-B14F-4D97-AF65-F5344CB8AC3E}">
        <p14:creationId xmlns:p14="http://schemas.microsoft.com/office/powerpoint/2010/main" val="11093710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5F8CF9-CACA-41D5-9F92-D2E011F29C68}" type="slidenum">
              <a:rPr lang="en-US" smtClean="0"/>
              <a:t>1</a:t>
            </a:fld>
            <a:endParaRPr lang="en-US"/>
          </a:p>
        </p:txBody>
      </p:sp>
    </p:spTree>
    <p:extLst>
      <p:ext uri="{BB962C8B-B14F-4D97-AF65-F5344CB8AC3E}">
        <p14:creationId xmlns:p14="http://schemas.microsoft.com/office/powerpoint/2010/main" val="11121784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367675-95C5-E941-4FA2-CA29B0CA76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27795F-D38D-227E-2A19-5D2CAF53E1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BA5DA8-27F4-5A9C-44EF-3F22D6D6734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C1491B1-C74E-023A-C343-F10B780B5D5F}"/>
              </a:ext>
            </a:extLst>
          </p:cNvPr>
          <p:cNvSpPr>
            <a:spLocks noGrp="1"/>
          </p:cNvSpPr>
          <p:nvPr>
            <p:ph type="sldNum" sz="quarter" idx="5"/>
          </p:nvPr>
        </p:nvSpPr>
        <p:spPr/>
        <p:txBody>
          <a:bodyPr/>
          <a:lstStyle/>
          <a:p>
            <a:fld id="{845F8CF9-CACA-41D5-9F92-D2E011F29C68}" type="slidenum">
              <a:rPr lang="en-US" smtClean="0"/>
              <a:t>10</a:t>
            </a:fld>
            <a:endParaRPr lang="en-US"/>
          </a:p>
        </p:txBody>
      </p:sp>
    </p:spTree>
    <p:extLst>
      <p:ext uri="{BB962C8B-B14F-4D97-AF65-F5344CB8AC3E}">
        <p14:creationId xmlns:p14="http://schemas.microsoft.com/office/powerpoint/2010/main" val="38837000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5F0C5-2676-F123-2B27-FE2AE5681F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28243D-B28C-0684-AC07-5EC2690253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0A49D5-A10A-1F74-5719-6A85B1C0D45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6553403-27D9-9E10-4DD9-AD22B50C6D7A}"/>
              </a:ext>
            </a:extLst>
          </p:cNvPr>
          <p:cNvSpPr>
            <a:spLocks noGrp="1"/>
          </p:cNvSpPr>
          <p:nvPr>
            <p:ph type="sldNum" sz="quarter" idx="5"/>
          </p:nvPr>
        </p:nvSpPr>
        <p:spPr/>
        <p:txBody>
          <a:bodyPr/>
          <a:lstStyle/>
          <a:p>
            <a:fld id="{845F8CF9-CACA-41D5-9F92-D2E011F29C68}" type="slidenum">
              <a:rPr lang="en-US" smtClean="0"/>
              <a:t>11</a:t>
            </a:fld>
            <a:endParaRPr lang="en-US"/>
          </a:p>
        </p:txBody>
      </p:sp>
    </p:spTree>
    <p:extLst>
      <p:ext uri="{BB962C8B-B14F-4D97-AF65-F5344CB8AC3E}">
        <p14:creationId xmlns:p14="http://schemas.microsoft.com/office/powerpoint/2010/main" val="3914272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3F66A3-4111-223D-5EEC-6A15DD5A57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4EB6AF-6B62-0244-5947-4B2BB05879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37E429-1720-1B30-4772-1A46B95F3C0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3702237-EBCC-7042-5F5B-CC358F4572D3}"/>
              </a:ext>
            </a:extLst>
          </p:cNvPr>
          <p:cNvSpPr>
            <a:spLocks noGrp="1"/>
          </p:cNvSpPr>
          <p:nvPr>
            <p:ph type="sldNum" sz="quarter" idx="5"/>
          </p:nvPr>
        </p:nvSpPr>
        <p:spPr/>
        <p:txBody>
          <a:bodyPr/>
          <a:lstStyle/>
          <a:p>
            <a:fld id="{845F8CF9-CACA-41D5-9F92-D2E011F29C68}" type="slidenum">
              <a:rPr lang="en-US" smtClean="0"/>
              <a:t>12</a:t>
            </a:fld>
            <a:endParaRPr lang="en-US"/>
          </a:p>
        </p:txBody>
      </p:sp>
    </p:spTree>
    <p:extLst>
      <p:ext uri="{BB962C8B-B14F-4D97-AF65-F5344CB8AC3E}">
        <p14:creationId xmlns:p14="http://schemas.microsoft.com/office/powerpoint/2010/main" val="25490136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2BFF0-A771-14F5-F225-91CE361F95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8A727B-923A-611F-CFDE-D5425F82CE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F238C3-90B5-6C8C-5938-992E87DD9B8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6C50E4F-1970-ECF4-B30A-502C54FCC820}"/>
              </a:ext>
            </a:extLst>
          </p:cNvPr>
          <p:cNvSpPr>
            <a:spLocks noGrp="1"/>
          </p:cNvSpPr>
          <p:nvPr>
            <p:ph type="sldNum" sz="quarter" idx="5"/>
          </p:nvPr>
        </p:nvSpPr>
        <p:spPr/>
        <p:txBody>
          <a:bodyPr/>
          <a:lstStyle/>
          <a:p>
            <a:fld id="{845F8CF9-CACA-41D5-9F92-D2E011F29C68}" type="slidenum">
              <a:rPr lang="en-US" smtClean="0"/>
              <a:t>13</a:t>
            </a:fld>
            <a:endParaRPr lang="en-US"/>
          </a:p>
        </p:txBody>
      </p:sp>
    </p:spTree>
    <p:extLst>
      <p:ext uri="{BB962C8B-B14F-4D97-AF65-F5344CB8AC3E}">
        <p14:creationId xmlns:p14="http://schemas.microsoft.com/office/powerpoint/2010/main" val="42233126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A8CF0-84C4-5DEB-B97B-F302AE4337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F25B31-6214-B476-A50B-17D519DCB9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B9C9E2-A32F-08A6-3C7D-5C5F28335EC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705DCE5-C507-1379-14AD-3D042BFB6C8C}"/>
              </a:ext>
            </a:extLst>
          </p:cNvPr>
          <p:cNvSpPr>
            <a:spLocks noGrp="1"/>
          </p:cNvSpPr>
          <p:nvPr>
            <p:ph type="sldNum" sz="quarter" idx="5"/>
          </p:nvPr>
        </p:nvSpPr>
        <p:spPr/>
        <p:txBody>
          <a:bodyPr/>
          <a:lstStyle/>
          <a:p>
            <a:fld id="{845F8CF9-CACA-41D5-9F92-D2E011F29C68}" type="slidenum">
              <a:rPr lang="en-US" smtClean="0"/>
              <a:t>14</a:t>
            </a:fld>
            <a:endParaRPr lang="en-US"/>
          </a:p>
        </p:txBody>
      </p:sp>
    </p:spTree>
    <p:extLst>
      <p:ext uri="{BB962C8B-B14F-4D97-AF65-F5344CB8AC3E}">
        <p14:creationId xmlns:p14="http://schemas.microsoft.com/office/powerpoint/2010/main" val="34791233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73E5AC-B2C1-9F66-2F80-BA0F296AAE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18FA7F-7C9F-AE60-1690-3AE2060996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43BE1B-A87E-4E82-9329-AD338B0F073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7A4CE07-634F-1AAB-5029-CA589CD6DFE0}"/>
              </a:ext>
            </a:extLst>
          </p:cNvPr>
          <p:cNvSpPr>
            <a:spLocks noGrp="1"/>
          </p:cNvSpPr>
          <p:nvPr>
            <p:ph type="sldNum" sz="quarter" idx="5"/>
          </p:nvPr>
        </p:nvSpPr>
        <p:spPr/>
        <p:txBody>
          <a:bodyPr/>
          <a:lstStyle/>
          <a:p>
            <a:fld id="{845F8CF9-CACA-41D5-9F92-D2E011F29C68}" type="slidenum">
              <a:rPr lang="en-US" smtClean="0"/>
              <a:t>15</a:t>
            </a:fld>
            <a:endParaRPr lang="en-US"/>
          </a:p>
        </p:txBody>
      </p:sp>
    </p:spTree>
    <p:extLst>
      <p:ext uri="{BB962C8B-B14F-4D97-AF65-F5344CB8AC3E}">
        <p14:creationId xmlns:p14="http://schemas.microsoft.com/office/powerpoint/2010/main" val="23580030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1F454A-C498-109D-F1BF-D0A55391C1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8BEA59-0684-5E06-510F-A803F63F7C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D05C3B-8D59-43C1-F1D1-6153B16C3CE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18508A3-E415-3695-47CE-5F1676D55BC0}"/>
              </a:ext>
            </a:extLst>
          </p:cNvPr>
          <p:cNvSpPr>
            <a:spLocks noGrp="1"/>
          </p:cNvSpPr>
          <p:nvPr>
            <p:ph type="sldNum" sz="quarter" idx="5"/>
          </p:nvPr>
        </p:nvSpPr>
        <p:spPr/>
        <p:txBody>
          <a:bodyPr/>
          <a:lstStyle/>
          <a:p>
            <a:fld id="{845F8CF9-CACA-41D5-9F92-D2E011F29C68}" type="slidenum">
              <a:rPr lang="en-US" smtClean="0"/>
              <a:t>16</a:t>
            </a:fld>
            <a:endParaRPr lang="en-US"/>
          </a:p>
        </p:txBody>
      </p:sp>
    </p:spTree>
    <p:extLst>
      <p:ext uri="{BB962C8B-B14F-4D97-AF65-F5344CB8AC3E}">
        <p14:creationId xmlns:p14="http://schemas.microsoft.com/office/powerpoint/2010/main" val="28460720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CA9A3-7A3C-A374-184F-B0A4EA3CD0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0FD562-4B30-E698-C2C0-07722519CE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A16712-CF49-7E8B-DD37-784B1840705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1B6298F-22AF-B94B-20A2-F3E7728EC947}"/>
              </a:ext>
            </a:extLst>
          </p:cNvPr>
          <p:cNvSpPr>
            <a:spLocks noGrp="1"/>
          </p:cNvSpPr>
          <p:nvPr>
            <p:ph type="sldNum" sz="quarter" idx="5"/>
          </p:nvPr>
        </p:nvSpPr>
        <p:spPr/>
        <p:txBody>
          <a:bodyPr/>
          <a:lstStyle/>
          <a:p>
            <a:fld id="{845F8CF9-CACA-41D5-9F92-D2E011F29C68}" type="slidenum">
              <a:rPr lang="en-US" smtClean="0"/>
              <a:t>17</a:t>
            </a:fld>
            <a:endParaRPr lang="en-US"/>
          </a:p>
        </p:txBody>
      </p:sp>
    </p:spTree>
    <p:extLst>
      <p:ext uri="{BB962C8B-B14F-4D97-AF65-F5344CB8AC3E}">
        <p14:creationId xmlns:p14="http://schemas.microsoft.com/office/powerpoint/2010/main" val="40670348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EF5CBC-F3C4-CF9A-4FB8-DBB79C261A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2052EC-5A71-C1D7-FA0C-1401E373FC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8B4EF4-E70C-915B-FEE0-5EFC3C937AE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D8B9CCB-204A-E59A-C87A-9B75BAE8D8DB}"/>
              </a:ext>
            </a:extLst>
          </p:cNvPr>
          <p:cNvSpPr>
            <a:spLocks noGrp="1"/>
          </p:cNvSpPr>
          <p:nvPr>
            <p:ph type="sldNum" sz="quarter" idx="5"/>
          </p:nvPr>
        </p:nvSpPr>
        <p:spPr/>
        <p:txBody>
          <a:bodyPr/>
          <a:lstStyle/>
          <a:p>
            <a:fld id="{845F8CF9-CACA-41D5-9F92-D2E011F29C68}" type="slidenum">
              <a:rPr lang="en-US" smtClean="0"/>
              <a:t>18</a:t>
            </a:fld>
            <a:endParaRPr lang="en-US"/>
          </a:p>
        </p:txBody>
      </p:sp>
    </p:spTree>
    <p:extLst>
      <p:ext uri="{BB962C8B-B14F-4D97-AF65-F5344CB8AC3E}">
        <p14:creationId xmlns:p14="http://schemas.microsoft.com/office/powerpoint/2010/main" val="2296621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6F7BFF-8204-8AE3-3362-736DC3C20F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B91B35-79DF-14D9-F13C-AEAD51A098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9246C0-4791-351B-FCE0-7808FBD8C34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305FB06-118F-CCE8-0082-87454FC49528}"/>
              </a:ext>
            </a:extLst>
          </p:cNvPr>
          <p:cNvSpPr>
            <a:spLocks noGrp="1"/>
          </p:cNvSpPr>
          <p:nvPr>
            <p:ph type="sldNum" sz="quarter" idx="5"/>
          </p:nvPr>
        </p:nvSpPr>
        <p:spPr/>
        <p:txBody>
          <a:bodyPr/>
          <a:lstStyle/>
          <a:p>
            <a:fld id="{845F8CF9-CACA-41D5-9F92-D2E011F29C68}" type="slidenum">
              <a:rPr lang="en-US" smtClean="0"/>
              <a:t>19</a:t>
            </a:fld>
            <a:endParaRPr lang="en-US"/>
          </a:p>
        </p:txBody>
      </p:sp>
    </p:spTree>
    <p:extLst>
      <p:ext uri="{BB962C8B-B14F-4D97-AF65-F5344CB8AC3E}">
        <p14:creationId xmlns:p14="http://schemas.microsoft.com/office/powerpoint/2010/main" val="18443029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014785-9497-AA3F-8CB1-B8276AD517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BC5CD3-46C1-E05F-1484-62897719A3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4021DC-6150-E255-B8B7-D43DDF3F98E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B717ECA-A31E-2E5B-57EA-37DACE9669BD}"/>
              </a:ext>
            </a:extLst>
          </p:cNvPr>
          <p:cNvSpPr>
            <a:spLocks noGrp="1"/>
          </p:cNvSpPr>
          <p:nvPr>
            <p:ph type="sldNum" sz="quarter" idx="5"/>
          </p:nvPr>
        </p:nvSpPr>
        <p:spPr/>
        <p:txBody>
          <a:bodyPr/>
          <a:lstStyle/>
          <a:p>
            <a:fld id="{845F8CF9-CACA-41D5-9F92-D2E011F29C68}" type="slidenum">
              <a:rPr lang="en-US" smtClean="0"/>
              <a:t>2</a:t>
            </a:fld>
            <a:endParaRPr lang="en-US"/>
          </a:p>
        </p:txBody>
      </p:sp>
    </p:spTree>
    <p:extLst>
      <p:ext uri="{BB962C8B-B14F-4D97-AF65-F5344CB8AC3E}">
        <p14:creationId xmlns:p14="http://schemas.microsoft.com/office/powerpoint/2010/main" val="82059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27D2E7-40BC-DD3D-80D3-480F107B3D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C9C051-7CE2-2812-76E8-CE90F7736A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AD478F-E218-32C9-6A98-56C1D7B7851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462333-4209-42C7-0E50-D7BB17DD60CC}"/>
              </a:ext>
            </a:extLst>
          </p:cNvPr>
          <p:cNvSpPr>
            <a:spLocks noGrp="1"/>
          </p:cNvSpPr>
          <p:nvPr>
            <p:ph type="sldNum" sz="quarter" idx="5"/>
          </p:nvPr>
        </p:nvSpPr>
        <p:spPr/>
        <p:txBody>
          <a:bodyPr/>
          <a:lstStyle/>
          <a:p>
            <a:fld id="{845F8CF9-CACA-41D5-9F92-D2E011F29C68}" type="slidenum">
              <a:rPr lang="en-US" smtClean="0"/>
              <a:t>20</a:t>
            </a:fld>
            <a:endParaRPr lang="en-US"/>
          </a:p>
        </p:txBody>
      </p:sp>
    </p:spTree>
    <p:extLst>
      <p:ext uri="{BB962C8B-B14F-4D97-AF65-F5344CB8AC3E}">
        <p14:creationId xmlns:p14="http://schemas.microsoft.com/office/powerpoint/2010/main" val="3132393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15E09D-D488-FB5B-27D0-8EFF219071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83C290-27B9-DACA-AA63-2F46F527B0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6AFF1D-EE75-1B27-FDF6-FAD3B82DADF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AC82BE-1138-BAC9-8617-123330B68DC3}"/>
              </a:ext>
            </a:extLst>
          </p:cNvPr>
          <p:cNvSpPr>
            <a:spLocks noGrp="1"/>
          </p:cNvSpPr>
          <p:nvPr>
            <p:ph type="sldNum" sz="quarter" idx="5"/>
          </p:nvPr>
        </p:nvSpPr>
        <p:spPr/>
        <p:txBody>
          <a:bodyPr/>
          <a:lstStyle/>
          <a:p>
            <a:fld id="{845F8CF9-CACA-41D5-9F92-D2E011F29C68}" type="slidenum">
              <a:rPr lang="en-US" smtClean="0"/>
              <a:t>3</a:t>
            </a:fld>
            <a:endParaRPr lang="en-US"/>
          </a:p>
        </p:txBody>
      </p:sp>
    </p:spTree>
    <p:extLst>
      <p:ext uri="{BB962C8B-B14F-4D97-AF65-F5344CB8AC3E}">
        <p14:creationId xmlns:p14="http://schemas.microsoft.com/office/powerpoint/2010/main" val="2512315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469B9E-F88C-83C3-F172-C3FFE4D79B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B057A5-B65C-72DE-4C49-3E1B266828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8F5437-E5DB-D0DE-A3F7-F0B7EB8A621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97C08D5-7F14-B554-A17D-8A80EB0741C2}"/>
              </a:ext>
            </a:extLst>
          </p:cNvPr>
          <p:cNvSpPr>
            <a:spLocks noGrp="1"/>
          </p:cNvSpPr>
          <p:nvPr>
            <p:ph type="sldNum" sz="quarter" idx="5"/>
          </p:nvPr>
        </p:nvSpPr>
        <p:spPr/>
        <p:txBody>
          <a:bodyPr/>
          <a:lstStyle/>
          <a:p>
            <a:fld id="{845F8CF9-CACA-41D5-9F92-D2E011F29C68}" type="slidenum">
              <a:rPr lang="en-US" smtClean="0"/>
              <a:t>4</a:t>
            </a:fld>
            <a:endParaRPr lang="en-US"/>
          </a:p>
        </p:txBody>
      </p:sp>
    </p:spTree>
    <p:extLst>
      <p:ext uri="{BB962C8B-B14F-4D97-AF65-F5344CB8AC3E}">
        <p14:creationId xmlns:p14="http://schemas.microsoft.com/office/powerpoint/2010/main" val="29304038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180FD1-FDC1-C8C1-1E25-11CD6E9F4E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7F4269-6BE2-07FD-7068-AF37BF53F6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ABB8A1-F0C1-7927-0E57-BF76E6CF642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51DA3C-D5A5-0000-BCFD-3A9F0679A044}"/>
              </a:ext>
            </a:extLst>
          </p:cNvPr>
          <p:cNvSpPr>
            <a:spLocks noGrp="1"/>
          </p:cNvSpPr>
          <p:nvPr>
            <p:ph type="sldNum" sz="quarter" idx="5"/>
          </p:nvPr>
        </p:nvSpPr>
        <p:spPr/>
        <p:txBody>
          <a:bodyPr/>
          <a:lstStyle/>
          <a:p>
            <a:fld id="{845F8CF9-CACA-41D5-9F92-D2E011F29C68}" type="slidenum">
              <a:rPr lang="en-US" smtClean="0"/>
              <a:t>5</a:t>
            </a:fld>
            <a:endParaRPr lang="en-US"/>
          </a:p>
        </p:txBody>
      </p:sp>
    </p:spTree>
    <p:extLst>
      <p:ext uri="{BB962C8B-B14F-4D97-AF65-F5344CB8AC3E}">
        <p14:creationId xmlns:p14="http://schemas.microsoft.com/office/powerpoint/2010/main" val="810827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9FD8C4-0177-9BEB-E158-73243A1650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B01D51-0CD6-0D10-0D45-26F6DF283F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F0C911-F476-B0DA-8FE0-BB2BF763FD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C788C8D-2A5D-4468-D9E0-88B3AA70B2F7}"/>
              </a:ext>
            </a:extLst>
          </p:cNvPr>
          <p:cNvSpPr>
            <a:spLocks noGrp="1"/>
          </p:cNvSpPr>
          <p:nvPr>
            <p:ph type="sldNum" sz="quarter" idx="5"/>
          </p:nvPr>
        </p:nvSpPr>
        <p:spPr/>
        <p:txBody>
          <a:bodyPr/>
          <a:lstStyle/>
          <a:p>
            <a:fld id="{845F8CF9-CACA-41D5-9F92-D2E011F29C68}" type="slidenum">
              <a:rPr lang="en-US" smtClean="0"/>
              <a:t>6</a:t>
            </a:fld>
            <a:endParaRPr lang="en-US"/>
          </a:p>
        </p:txBody>
      </p:sp>
    </p:spTree>
    <p:extLst>
      <p:ext uri="{BB962C8B-B14F-4D97-AF65-F5344CB8AC3E}">
        <p14:creationId xmlns:p14="http://schemas.microsoft.com/office/powerpoint/2010/main" val="2766164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E0FB03-68A8-7406-8F8D-787676110B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895930-27AB-0AE0-D37C-DF9868808C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96CCB7-541C-5ACF-C046-F619D5104E5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CDAE150-96BA-6EC2-CBFC-855710A663B3}"/>
              </a:ext>
            </a:extLst>
          </p:cNvPr>
          <p:cNvSpPr>
            <a:spLocks noGrp="1"/>
          </p:cNvSpPr>
          <p:nvPr>
            <p:ph type="sldNum" sz="quarter" idx="5"/>
          </p:nvPr>
        </p:nvSpPr>
        <p:spPr/>
        <p:txBody>
          <a:bodyPr/>
          <a:lstStyle/>
          <a:p>
            <a:fld id="{845F8CF9-CACA-41D5-9F92-D2E011F29C68}" type="slidenum">
              <a:rPr lang="en-US" smtClean="0"/>
              <a:t>7</a:t>
            </a:fld>
            <a:endParaRPr lang="en-US"/>
          </a:p>
        </p:txBody>
      </p:sp>
    </p:spTree>
    <p:extLst>
      <p:ext uri="{BB962C8B-B14F-4D97-AF65-F5344CB8AC3E}">
        <p14:creationId xmlns:p14="http://schemas.microsoft.com/office/powerpoint/2010/main" val="20934540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14F2E1-4A23-EE81-15F4-8E39AB31B7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43BD38-A6EF-80F6-3040-CE575F59FD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8BC923-3513-F5D9-DD20-C8911C747C5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4A56E82-BA28-7C36-769E-A98835B336B3}"/>
              </a:ext>
            </a:extLst>
          </p:cNvPr>
          <p:cNvSpPr>
            <a:spLocks noGrp="1"/>
          </p:cNvSpPr>
          <p:nvPr>
            <p:ph type="sldNum" sz="quarter" idx="5"/>
          </p:nvPr>
        </p:nvSpPr>
        <p:spPr/>
        <p:txBody>
          <a:bodyPr/>
          <a:lstStyle/>
          <a:p>
            <a:fld id="{845F8CF9-CACA-41D5-9F92-D2E011F29C68}" type="slidenum">
              <a:rPr lang="en-US" smtClean="0"/>
              <a:t>8</a:t>
            </a:fld>
            <a:endParaRPr lang="en-US"/>
          </a:p>
        </p:txBody>
      </p:sp>
    </p:spTree>
    <p:extLst>
      <p:ext uri="{BB962C8B-B14F-4D97-AF65-F5344CB8AC3E}">
        <p14:creationId xmlns:p14="http://schemas.microsoft.com/office/powerpoint/2010/main" val="5946620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72482-2B77-9F67-36FC-343D1F9CD4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7EE3AD-C3B2-400C-A5BF-0AB84DEA01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B86D2F-043C-0F35-9293-5A7E643B667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112BB58-791C-FDAB-4686-193870B4FD70}"/>
              </a:ext>
            </a:extLst>
          </p:cNvPr>
          <p:cNvSpPr>
            <a:spLocks noGrp="1"/>
          </p:cNvSpPr>
          <p:nvPr>
            <p:ph type="sldNum" sz="quarter" idx="5"/>
          </p:nvPr>
        </p:nvSpPr>
        <p:spPr/>
        <p:txBody>
          <a:bodyPr/>
          <a:lstStyle/>
          <a:p>
            <a:fld id="{845F8CF9-CACA-41D5-9F92-D2E011F29C68}" type="slidenum">
              <a:rPr lang="en-US" smtClean="0"/>
              <a:t>9</a:t>
            </a:fld>
            <a:endParaRPr lang="en-US"/>
          </a:p>
        </p:txBody>
      </p:sp>
    </p:spTree>
    <p:extLst>
      <p:ext uri="{BB962C8B-B14F-4D97-AF65-F5344CB8AC3E}">
        <p14:creationId xmlns:p14="http://schemas.microsoft.com/office/powerpoint/2010/main" val="2759254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158B6-BA84-9D23-AFC8-51CC2ED5F2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20762A-DC23-1841-9E48-F4DB806034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40926D-1542-B0DE-289C-A7359BBEC3CB}"/>
              </a:ext>
            </a:extLst>
          </p:cNvPr>
          <p:cNvSpPr>
            <a:spLocks noGrp="1"/>
          </p:cNvSpPr>
          <p:nvPr>
            <p:ph type="dt" sz="half" idx="10"/>
          </p:nvPr>
        </p:nvSpPr>
        <p:spPr/>
        <p:txBody>
          <a:bodyPr/>
          <a:lstStyle/>
          <a:p>
            <a:fld id="{A6424F0D-F163-4F90-8EA5-E907F3E3DDC8}" type="datetime1">
              <a:rPr lang="en-US" smtClean="0"/>
              <a:t>10/24/2024</a:t>
            </a:fld>
            <a:endParaRPr lang="en-US"/>
          </a:p>
        </p:txBody>
      </p:sp>
      <p:sp>
        <p:nvSpPr>
          <p:cNvPr id="5" name="Footer Placeholder 4">
            <a:extLst>
              <a:ext uri="{FF2B5EF4-FFF2-40B4-BE49-F238E27FC236}">
                <a16:creationId xmlns:a16="http://schemas.microsoft.com/office/drawing/2014/main" id="{5084DA2A-C4C8-9EA7-2A68-D28B57C163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1DC2D-3299-3639-89D3-195ADE0194F8}"/>
              </a:ext>
            </a:extLst>
          </p:cNvPr>
          <p:cNvSpPr>
            <a:spLocks noGrp="1"/>
          </p:cNvSpPr>
          <p:nvPr>
            <p:ph type="sldNum" sz="quarter" idx="12"/>
          </p:nvPr>
        </p:nvSpPr>
        <p:spPr/>
        <p:txBody>
          <a:bodyPr/>
          <a:lstStyle/>
          <a:p>
            <a:fld id="{F5AA8F3B-CFD7-4090-86B6-84AF53B74528}" type="slidenum">
              <a:rPr lang="en-US" smtClean="0"/>
              <a:t>‹#›</a:t>
            </a:fld>
            <a:endParaRPr lang="en-US"/>
          </a:p>
        </p:txBody>
      </p:sp>
    </p:spTree>
    <p:extLst>
      <p:ext uri="{BB962C8B-B14F-4D97-AF65-F5344CB8AC3E}">
        <p14:creationId xmlns:p14="http://schemas.microsoft.com/office/powerpoint/2010/main" val="3737723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389E7-42F5-C7C7-38D2-5730F0FF33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EAC828-E47A-AF03-DB77-F902281F2A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9BCE3D-7D9D-D1DD-8839-0B1A621165BC}"/>
              </a:ext>
            </a:extLst>
          </p:cNvPr>
          <p:cNvSpPr>
            <a:spLocks noGrp="1"/>
          </p:cNvSpPr>
          <p:nvPr>
            <p:ph type="dt" sz="half" idx="10"/>
          </p:nvPr>
        </p:nvSpPr>
        <p:spPr/>
        <p:txBody>
          <a:bodyPr/>
          <a:lstStyle/>
          <a:p>
            <a:fld id="{43B034EC-FA65-47EB-B106-9B79B6D3D77F}" type="datetime1">
              <a:rPr lang="en-US" smtClean="0"/>
              <a:t>10/24/2024</a:t>
            </a:fld>
            <a:endParaRPr lang="en-US"/>
          </a:p>
        </p:txBody>
      </p:sp>
      <p:sp>
        <p:nvSpPr>
          <p:cNvPr id="5" name="Footer Placeholder 4">
            <a:extLst>
              <a:ext uri="{FF2B5EF4-FFF2-40B4-BE49-F238E27FC236}">
                <a16:creationId xmlns:a16="http://schemas.microsoft.com/office/drawing/2014/main" id="{E2156C14-6F54-B4FA-7275-FF9BDE0F9E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9ADB5-B585-0793-BA58-106642F6C3ED}"/>
              </a:ext>
            </a:extLst>
          </p:cNvPr>
          <p:cNvSpPr>
            <a:spLocks noGrp="1"/>
          </p:cNvSpPr>
          <p:nvPr>
            <p:ph type="sldNum" sz="quarter" idx="12"/>
          </p:nvPr>
        </p:nvSpPr>
        <p:spPr/>
        <p:txBody>
          <a:bodyPr/>
          <a:lstStyle/>
          <a:p>
            <a:fld id="{F5AA8F3B-CFD7-4090-86B6-84AF53B74528}" type="slidenum">
              <a:rPr lang="en-US" smtClean="0"/>
              <a:t>‹#›</a:t>
            </a:fld>
            <a:endParaRPr lang="en-US"/>
          </a:p>
        </p:txBody>
      </p:sp>
    </p:spTree>
    <p:extLst>
      <p:ext uri="{BB962C8B-B14F-4D97-AF65-F5344CB8AC3E}">
        <p14:creationId xmlns:p14="http://schemas.microsoft.com/office/powerpoint/2010/main" val="9094148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760175C-7A13-F2D9-F090-D83CF9E3619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2A5179-BAD5-41BF-B11E-FEC9237A3D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2A4C16-903E-B768-B349-4432F1FD2AE1}"/>
              </a:ext>
            </a:extLst>
          </p:cNvPr>
          <p:cNvSpPr>
            <a:spLocks noGrp="1"/>
          </p:cNvSpPr>
          <p:nvPr>
            <p:ph type="dt" sz="half" idx="10"/>
          </p:nvPr>
        </p:nvSpPr>
        <p:spPr/>
        <p:txBody>
          <a:bodyPr/>
          <a:lstStyle/>
          <a:p>
            <a:fld id="{9CBB5B3E-B232-4406-9B9E-DCD23D823837}" type="datetime1">
              <a:rPr lang="en-US" smtClean="0"/>
              <a:t>10/24/2024</a:t>
            </a:fld>
            <a:endParaRPr lang="en-US"/>
          </a:p>
        </p:txBody>
      </p:sp>
      <p:sp>
        <p:nvSpPr>
          <p:cNvPr id="5" name="Footer Placeholder 4">
            <a:extLst>
              <a:ext uri="{FF2B5EF4-FFF2-40B4-BE49-F238E27FC236}">
                <a16:creationId xmlns:a16="http://schemas.microsoft.com/office/drawing/2014/main" id="{9C7CAADC-EC0A-047C-F2B8-6D3F9A5C01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A83A36-5D40-FD42-2CE5-3677CD94C0D6}"/>
              </a:ext>
            </a:extLst>
          </p:cNvPr>
          <p:cNvSpPr>
            <a:spLocks noGrp="1"/>
          </p:cNvSpPr>
          <p:nvPr>
            <p:ph type="sldNum" sz="quarter" idx="12"/>
          </p:nvPr>
        </p:nvSpPr>
        <p:spPr/>
        <p:txBody>
          <a:bodyPr/>
          <a:lstStyle/>
          <a:p>
            <a:fld id="{F5AA8F3B-CFD7-4090-86B6-84AF53B74528}" type="slidenum">
              <a:rPr lang="en-US" smtClean="0"/>
              <a:t>‹#›</a:t>
            </a:fld>
            <a:endParaRPr lang="en-US"/>
          </a:p>
        </p:txBody>
      </p:sp>
    </p:spTree>
    <p:extLst>
      <p:ext uri="{BB962C8B-B14F-4D97-AF65-F5344CB8AC3E}">
        <p14:creationId xmlns:p14="http://schemas.microsoft.com/office/powerpoint/2010/main" val="35135227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9E45B-B808-804B-31E3-7C495F953A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F65D0E-DE9A-5575-86F1-F158C7C417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969E7E-C3AF-D471-624E-1A963A8FA1AB}"/>
              </a:ext>
            </a:extLst>
          </p:cNvPr>
          <p:cNvSpPr>
            <a:spLocks noGrp="1"/>
          </p:cNvSpPr>
          <p:nvPr>
            <p:ph type="dt" sz="half" idx="10"/>
          </p:nvPr>
        </p:nvSpPr>
        <p:spPr/>
        <p:txBody>
          <a:bodyPr/>
          <a:lstStyle/>
          <a:p>
            <a:fld id="{D1D959A8-7DB5-45FF-BB58-3D179C9796FA}" type="datetime1">
              <a:rPr lang="en-US" smtClean="0"/>
              <a:t>10/24/2024</a:t>
            </a:fld>
            <a:endParaRPr lang="en-US"/>
          </a:p>
        </p:txBody>
      </p:sp>
      <p:sp>
        <p:nvSpPr>
          <p:cNvPr id="5" name="Footer Placeholder 4">
            <a:extLst>
              <a:ext uri="{FF2B5EF4-FFF2-40B4-BE49-F238E27FC236}">
                <a16:creationId xmlns:a16="http://schemas.microsoft.com/office/drawing/2014/main" id="{95DDD8F9-8C80-E0B3-5704-923EB159B3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087CA0-1BF9-560C-05FF-E369AADEFA8D}"/>
              </a:ext>
            </a:extLst>
          </p:cNvPr>
          <p:cNvSpPr>
            <a:spLocks noGrp="1"/>
          </p:cNvSpPr>
          <p:nvPr>
            <p:ph type="sldNum" sz="quarter" idx="12"/>
          </p:nvPr>
        </p:nvSpPr>
        <p:spPr/>
        <p:txBody>
          <a:bodyPr/>
          <a:lstStyle/>
          <a:p>
            <a:fld id="{F5AA8F3B-CFD7-4090-86B6-84AF53B74528}" type="slidenum">
              <a:rPr lang="en-US" smtClean="0"/>
              <a:t>‹#›</a:t>
            </a:fld>
            <a:endParaRPr lang="en-US"/>
          </a:p>
        </p:txBody>
      </p:sp>
    </p:spTree>
    <p:extLst>
      <p:ext uri="{BB962C8B-B14F-4D97-AF65-F5344CB8AC3E}">
        <p14:creationId xmlns:p14="http://schemas.microsoft.com/office/powerpoint/2010/main" val="11850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521B3-8CEA-7D20-C9EB-E20CE224C5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575BB58-59AF-BABF-80EA-600C39AAF63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B1B3C35-4755-5B0C-1833-86368FAA4E7A}"/>
              </a:ext>
            </a:extLst>
          </p:cNvPr>
          <p:cNvSpPr>
            <a:spLocks noGrp="1"/>
          </p:cNvSpPr>
          <p:nvPr>
            <p:ph type="dt" sz="half" idx="10"/>
          </p:nvPr>
        </p:nvSpPr>
        <p:spPr/>
        <p:txBody>
          <a:bodyPr/>
          <a:lstStyle/>
          <a:p>
            <a:fld id="{162F913C-6B66-4F7D-A9E6-90C088FC37D5}" type="datetime1">
              <a:rPr lang="en-US" smtClean="0"/>
              <a:t>10/24/2024</a:t>
            </a:fld>
            <a:endParaRPr lang="en-US"/>
          </a:p>
        </p:txBody>
      </p:sp>
      <p:sp>
        <p:nvSpPr>
          <p:cNvPr id="5" name="Footer Placeholder 4">
            <a:extLst>
              <a:ext uri="{FF2B5EF4-FFF2-40B4-BE49-F238E27FC236}">
                <a16:creationId xmlns:a16="http://schemas.microsoft.com/office/drawing/2014/main" id="{624B462A-3849-68DC-AC05-705BF4B35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804DCB-2F2B-5C08-0B71-B60260A0C8F8}"/>
              </a:ext>
            </a:extLst>
          </p:cNvPr>
          <p:cNvSpPr>
            <a:spLocks noGrp="1"/>
          </p:cNvSpPr>
          <p:nvPr>
            <p:ph type="sldNum" sz="quarter" idx="12"/>
          </p:nvPr>
        </p:nvSpPr>
        <p:spPr/>
        <p:txBody>
          <a:bodyPr/>
          <a:lstStyle/>
          <a:p>
            <a:fld id="{F5AA8F3B-CFD7-4090-86B6-84AF53B74528}" type="slidenum">
              <a:rPr lang="en-US" smtClean="0"/>
              <a:t>‹#›</a:t>
            </a:fld>
            <a:endParaRPr lang="en-US"/>
          </a:p>
        </p:txBody>
      </p:sp>
    </p:spTree>
    <p:extLst>
      <p:ext uri="{BB962C8B-B14F-4D97-AF65-F5344CB8AC3E}">
        <p14:creationId xmlns:p14="http://schemas.microsoft.com/office/powerpoint/2010/main" val="3818265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1101A-614E-5381-DA41-CA0830E5D0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B65B86-468C-2CEB-9C99-093D186F6CD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59C5853-5A6F-313B-4D3D-AF1F2873CA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7A0DAAE-590D-FDD0-3450-80DA0C0F5D41}"/>
              </a:ext>
            </a:extLst>
          </p:cNvPr>
          <p:cNvSpPr>
            <a:spLocks noGrp="1"/>
          </p:cNvSpPr>
          <p:nvPr>
            <p:ph type="dt" sz="half" idx="10"/>
          </p:nvPr>
        </p:nvSpPr>
        <p:spPr/>
        <p:txBody>
          <a:bodyPr/>
          <a:lstStyle/>
          <a:p>
            <a:fld id="{248459D6-984B-456F-A8E7-B9B31D45FFDE}" type="datetime1">
              <a:rPr lang="en-US" smtClean="0"/>
              <a:t>10/24/2024</a:t>
            </a:fld>
            <a:endParaRPr lang="en-US"/>
          </a:p>
        </p:txBody>
      </p:sp>
      <p:sp>
        <p:nvSpPr>
          <p:cNvPr id="6" name="Footer Placeholder 5">
            <a:extLst>
              <a:ext uri="{FF2B5EF4-FFF2-40B4-BE49-F238E27FC236}">
                <a16:creationId xmlns:a16="http://schemas.microsoft.com/office/drawing/2014/main" id="{4D11905E-EE4E-CABF-7F57-DB8E818762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4CA296-9D2B-26BB-5039-B0291C17D52E}"/>
              </a:ext>
            </a:extLst>
          </p:cNvPr>
          <p:cNvSpPr>
            <a:spLocks noGrp="1"/>
          </p:cNvSpPr>
          <p:nvPr>
            <p:ph type="sldNum" sz="quarter" idx="12"/>
          </p:nvPr>
        </p:nvSpPr>
        <p:spPr/>
        <p:txBody>
          <a:bodyPr/>
          <a:lstStyle/>
          <a:p>
            <a:fld id="{F5AA8F3B-CFD7-4090-86B6-84AF53B74528}" type="slidenum">
              <a:rPr lang="en-US" smtClean="0"/>
              <a:t>‹#›</a:t>
            </a:fld>
            <a:endParaRPr lang="en-US"/>
          </a:p>
        </p:txBody>
      </p:sp>
    </p:spTree>
    <p:extLst>
      <p:ext uri="{BB962C8B-B14F-4D97-AF65-F5344CB8AC3E}">
        <p14:creationId xmlns:p14="http://schemas.microsoft.com/office/powerpoint/2010/main" val="999584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2AAE4-2092-9887-CEAC-4B2875D8A26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4C84638-B0EE-8D93-27E1-38332ACB41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FD4E98-286B-2A1A-F4FD-15537309289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CF1AA0-E813-BFB5-9938-C40E081393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81BC3D6-DBCE-14B2-E91B-CBFAEB69855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E8E61AA-1CB2-8038-79BA-7BDC7FE4D8EC}"/>
              </a:ext>
            </a:extLst>
          </p:cNvPr>
          <p:cNvSpPr>
            <a:spLocks noGrp="1"/>
          </p:cNvSpPr>
          <p:nvPr>
            <p:ph type="dt" sz="half" idx="10"/>
          </p:nvPr>
        </p:nvSpPr>
        <p:spPr/>
        <p:txBody>
          <a:bodyPr/>
          <a:lstStyle/>
          <a:p>
            <a:fld id="{A688870A-4C11-40A7-B795-9997B914D897}" type="datetime1">
              <a:rPr lang="en-US" smtClean="0"/>
              <a:t>10/24/2024</a:t>
            </a:fld>
            <a:endParaRPr lang="en-US"/>
          </a:p>
        </p:txBody>
      </p:sp>
      <p:sp>
        <p:nvSpPr>
          <p:cNvPr id="8" name="Footer Placeholder 7">
            <a:extLst>
              <a:ext uri="{FF2B5EF4-FFF2-40B4-BE49-F238E27FC236}">
                <a16:creationId xmlns:a16="http://schemas.microsoft.com/office/drawing/2014/main" id="{6635C3C5-96C9-F013-B4D7-412CB3C1C8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4CAA266-E222-D364-8A4B-F936DA194C28}"/>
              </a:ext>
            </a:extLst>
          </p:cNvPr>
          <p:cNvSpPr>
            <a:spLocks noGrp="1"/>
          </p:cNvSpPr>
          <p:nvPr>
            <p:ph type="sldNum" sz="quarter" idx="12"/>
          </p:nvPr>
        </p:nvSpPr>
        <p:spPr/>
        <p:txBody>
          <a:bodyPr/>
          <a:lstStyle/>
          <a:p>
            <a:fld id="{F5AA8F3B-CFD7-4090-86B6-84AF53B74528}" type="slidenum">
              <a:rPr lang="en-US" smtClean="0"/>
              <a:t>‹#›</a:t>
            </a:fld>
            <a:endParaRPr lang="en-US"/>
          </a:p>
        </p:txBody>
      </p:sp>
    </p:spTree>
    <p:extLst>
      <p:ext uri="{BB962C8B-B14F-4D97-AF65-F5344CB8AC3E}">
        <p14:creationId xmlns:p14="http://schemas.microsoft.com/office/powerpoint/2010/main" val="3567530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C68C5-AE81-862F-93B4-3B372E8C2E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21826B-7A92-BEB8-8EAF-339179D70C93}"/>
              </a:ext>
            </a:extLst>
          </p:cNvPr>
          <p:cNvSpPr>
            <a:spLocks noGrp="1"/>
          </p:cNvSpPr>
          <p:nvPr>
            <p:ph type="dt" sz="half" idx="10"/>
          </p:nvPr>
        </p:nvSpPr>
        <p:spPr/>
        <p:txBody>
          <a:bodyPr/>
          <a:lstStyle/>
          <a:p>
            <a:fld id="{C7F3B4BF-E752-44E3-92B3-09B934A28CAB}" type="datetime1">
              <a:rPr lang="en-US" smtClean="0"/>
              <a:t>10/24/2024</a:t>
            </a:fld>
            <a:endParaRPr lang="en-US"/>
          </a:p>
        </p:txBody>
      </p:sp>
      <p:sp>
        <p:nvSpPr>
          <p:cNvPr id="4" name="Footer Placeholder 3">
            <a:extLst>
              <a:ext uri="{FF2B5EF4-FFF2-40B4-BE49-F238E27FC236}">
                <a16:creationId xmlns:a16="http://schemas.microsoft.com/office/drawing/2014/main" id="{B1488537-2CEA-C449-3420-82B580BB3C3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4A8768-F977-E1FC-BB2C-BDEA04E643A5}"/>
              </a:ext>
            </a:extLst>
          </p:cNvPr>
          <p:cNvSpPr>
            <a:spLocks noGrp="1"/>
          </p:cNvSpPr>
          <p:nvPr>
            <p:ph type="sldNum" sz="quarter" idx="12"/>
          </p:nvPr>
        </p:nvSpPr>
        <p:spPr/>
        <p:txBody>
          <a:bodyPr/>
          <a:lstStyle/>
          <a:p>
            <a:fld id="{F5AA8F3B-CFD7-4090-86B6-84AF53B74528}" type="slidenum">
              <a:rPr lang="en-US" smtClean="0"/>
              <a:t>‹#›</a:t>
            </a:fld>
            <a:endParaRPr lang="en-US"/>
          </a:p>
        </p:txBody>
      </p:sp>
    </p:spTree>
    <p:extLst>
      <p:ext uri="{BB962C8B-B14F-4D97-AF65-F5344CB8AC3E}">
        <p14:creationId xmlns:p14="http://schemas.microsoft.com/office/powerpoint/2010/main" val="2096929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EF46E4-6421-D70D-BCD8-2C71248EE655}"/>
              </a:ext>
            </a:extLst>
          </p:cNvPr>
          <p:cNvSpPr>
            <a:spLocks noGrp="1"/>
          </p:cNvSpPr>
          <p:nvPr>
            <p:ph type="dt" sz="half" idx="10"/>
          </p:nvPr>
        </p:nvSpPr>
        <p:spPr/>
        <p:txBody>
          <a:bodyPr/>
          <a:lstStyle/>
          <a:p>
            <a:fld id="{6DD7CA34-C690-4D00-91D7-069707376DB1}" type="datetime1">
              <a:rPr lang="en-US" smtClean="0"/>
              <a:t>10/24/2024</a:t>
            </a:fld>
            <a:endParaRPr lang="en-US"/>
          </a:p>
        </p:txBody>
      </p:sp>
      <p:sp>
        <p:nvSpPr>
          <p:cNvPr id="3" name="Footer Placeholder 2">
            <a:extLst>
              <a:ext uri="{FF2B5EF4-FFF2-40B4-BE49-F238E27FC236}">
                <a16:creationId xmlns:a16="http://schemas.microsoft.com/office/drawing/2014/main" id="{4A67D514-87A9-BC49-6334-22AE65C3F0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9A9420F-3737-AC69-4A81-95607515D1D8}"/>
              </a:ext>
            </a:extLst>
          </p:cNvPr>
          <p:cNvSpPr>
            <a:spLocks noGrp="1"/>
          </p:cNvSpPr>
          <p:nvPr>
            <p:ph type="sldNum" sz="quarter" idx="12"/>
          </p:nvPr>
        </p:nvSpPr>
        <p:spPr/>
        <p:txBody>
          <a:bodyPr/>
          <a:lstStyle/>
          <a:p>
            <a:fld id="{F5AA8F3B-CFD7-4090-86B6-84AF53B74528}" type="slidenum">
              <a:rPr lang="en-US" smtClean="0"/>
              <a:t>‹#›</a:t>
            </a:fld>
            <a:endParaRPr lang="en-US"/>
          </a:p>
        </p:txBody>
      </p:sp>
    </p:spTree>
    <p:extLst>
      <p:ext uri="{BB962C8B-B14F-4D97-AF65-F5344CB8AC3E}">
        <p14:creationId xmlns:p14="http://schemas.microsoft.com/office/powerpoint/2010/main" val="1701857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05059-337B-8D1B-0BAF-3CC0486EC6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1CC6DAC-AF36-D326-09E1-478735C985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A88D7BE-BF66-6BC7-9330-4289A3F1F9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2A9512-2E62-4524-B587-74013C037A89}"/>
              </a:ext>
            </a:extLst>
          </p:cNvPr>
          <p:cNvSpPr>
            <a:spLocks noGrp="1"/>
          </p:cNvSpPr>
          <p:nvPr>
            <p:ph type="dt" sz="half" idx="10"/>
          </p:nvPr>
        </p:nvSpPr>
        <p:spPr/>
        <p:txBody>
          <a:bodyPr/>
          <a:lstStyle/>
          <a:p>
            <a:fld id="{B48C302C-ADA6-43AB-9F5E-5088FA74F8C0}" type="datetime1">
              <a:rPr lang="en-US" smtClean="0"/>
              <a:t>10/24/2024</a:t>
            </a:fld>
            <a:endParaRPr lang="en-US"/>
          </a:p>
        </p:txBody>
      </p:sp>
      <p:sp>
        <p:nvSpPr>
          <p:cNvPr id="6" name="Footer Placeholder 5">
            <a:extLst>
              <a:ext uri="{FF2B5EF4-FFF2-40B4-BE49-F238E27FC236}">
                <a16:creationId xmlns:a16="http://schemas.microsoft.com/office/drawing/2014/main" id="{75A34A27-5992-1A1D-A288-29B7601411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CCD6D2-9484-0099-95D3-1FDE7C93F5F7}"/>
              </a:ext>
            </a:extLst>
          </p:cNvPr>
          <p:cNvSpPr>
            <a:spLocks noGrp="1"/>
          </p:cNvSpPr>
          <p:nvPr>
            <p:ph type="sldNum" sz="quarter" idx="12"/>
          </p:nvPr>
        </p:nvSpPr>
        <p:spPr/>
        <p:txBody>
          <a:bodyPr/>
          <a:lstStyle/>
          <a:p>
            <a:fld id="{F5AA8F3B-CFD7-4090-86B6-84AF53B74528}" type="slidenum">
              <a:rPr lang="en-US" smtClean="0"/>
              <a:t>‹#›</a:t>
            </a:fld>
            <a:endParaRPr lang="en-US"/>
          </a:p>
        </p:txBody>
      </p:sp>
    </p:spTree>
    <p:extLst>
      <p:ext uri="{BB962C8B-B14F-4D97-AF65-F5344CB8AC3E}">
        <p14:creationId xmlns:p14="http://schemas.microsoft.com/office/powerpoint/2010/main" val="87759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B6A84-97CF-0996-684D-DB08E5EF99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F50E8F4-0BC8-1BCF-56C0-EA09FD7EAB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958741D-3CB0-4F74-FFD9-4F06B7F78C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06861D-7063-4DA1-5D01-99C573F096BF}"/>
              </a:ext>
            </a:extLst>
          </p:cNvPr>
          <p:cNvSpPr>
            <a:spLocks noGrp="1"/>
          </p:cNvSpPr>
          <p:nvPr>
            <p:ph type="dt" sz="half" idx="10"/>
          </p:nvPr>
        </p:nvSpPr>
        <p:spPr/>
        <p:txBody>
          <a:bodyPr/>
          <a:lstStyle/>
          <a:p>
            <a:fld id="{5D4E7267-B6C1-4333-9102-C72BE8924F3B}" type="datetime1">
              <a:rPr lang="en-US" smtClean="0"/>
              <a:t>10/24/2024</a:t>
            </a:fld>
            <a:endParaRPr lang="en-US"/>
          </a:p>
        </p:txBody>
      </p:sp>
      <p:sp>
        <p:nvSpPr>
          <p:cNvPr id="6" name="Footer Placeholder 5">
            <a:extLst>
              <a:ext uri="{FF2B5EF4-FFF2-40B4-BE49-F238E27FC236}">
                <a16:creationId xmlns:a16="http://schemas.microsoft.com/office/drawing/2014/main" id="{5BD42207-DA19-D4ED-6BCC-9A21CFE0C5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DC17E3-A912-D970-7B17-5F175C3FB527}"/>
              </a:ext>
            </a:extLst>
          </p:cNvPr>
          <p:cNvSpPr>
            <a:spLocks noGrp="1"/>
          </p:cNvSpPr>
          <p:nvPr>
            <p:ph type="sldNum" sz="quarter" idx="12"/>
          </p:nvPr>
        </p:nvSpPr>
        <p:spPr/>
        <p:txBody>
          <a:bodyPr/>
          <a:lstStyle/>
          <a:p>
            <a:fld id="{F5AA8F3B-CFD7-4090-86B6-84AF53B74528}" type="slidenum">
              <a:rPr lang="en-US" smtClean="0"/>
              <a:t>‹#›</a:t>
            </a:fld>
            <a:endParaRPr lang="en-US"/>
          </a:p>
        </p:txBody>
      </p:sp>
    </p:spTree>
    <p:extLst>
      <p:ext uri="{BB962C8B-B14F-4D97-AF65-F5344CB8AC3E}">
        <p14:creationId xmlns:p14="http://schemas.microsoft.com/office/powerpoint/2010/main" val="581733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489263-ED00-8653-E994-322AE99AAF3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5D9FF52-5C53-BAB8-0828-8F86639048C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11FC0C-B13D-E39B-619B-703246B979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A7225FE-6455-4304-AED0-5FD0B8C59EF8}" type="datetime1">
              <a:rPr lang="en-US" smtClean="0"/>
              <a:t>10/24/2024</a:t>
            </a:fld>
            <a:endParaRPr lang="en-US"/>
          </a:p>
        </p:txBody>
      </p:sp>
      <p:sp>
        <p:nvSpPr>
          <p:cNvPr id="5" name="Footer Placeholder 4">
            <a:extLst>
              <a:ext uri="{FF2B5EF4-FFF2-40B4-BE49-F238E27FC236}">
                <a16:creationId xmlns:a16="http://schemas.microsoft.com/office/drawing/2014/main" id="{6EC0A112-218D-495A-40D4-34EC7ED2B6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3CBB57E-5DC3-7F09-335B-EEC783F719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5AA8F3B-CFD7-4090-86B6-84AF53B74528}" type="slidenum">
              <a:rPr lang="en-US" smtClean="0"/>
              <a:t>‹#›</a:t>
            </a:fld>
            <a:endParaRPr lang="en-US"/>
          </a:p>
        </p:txBody>
      </p:sp>
    </p:spTree>
    <p:extLst>
      <p:ext uri="{BB962C8B-B14F-4D97-AF65-F5344CB8AC3E}">
        <p14:creationId xmlns:p14="http://schemas.microsoft.com/office/powerpoint/2010/main" val="5936315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1.png"/><Relationship Id="rId7" Type="http://schemas.openxmlformats.org/officeDocument/2006/relationships/diagramColors" Target="../diagrams/colors4.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3.jpeg"/></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13" Type="http://schemas.microsoft.com/office/2007/relationships/diagramDrawing" Target="../diagrams/drawing3.xml"/><Relationship Id="rId3" Type="http://schemas.openxmlformats.org/officeDocument/2006/relationships/image" Target="../media/image1.png"/><Relationship Id="rId7" Type="http://schemas.openxmlformats.org/officeDocument/2006/relationships/diagramColors" Target="../diagrams/colors2.xml"/><Relationship Id="rId12" Type="http://schemas.openxmlformats.org/officeDocument/2006/relationships/diagramColors" Target="../diagrams/colors3.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QuickStyle" Target="../diagrams/quickStyle2.xml"/><Relationship Id="rId11" Type="http://schemas.openxmlformats.org/officeDocument/2006/relationships/diagramQuickStyle" Target="../diagrams/quickStyle3.xml"/><Relationship Id="rId5" Type="http://schemas.openxmlformats.org/officeDocument/2006/relationships/diagramLayout" Target="../diagrams/layout2.xml"/><Relationship Id="rId10" Type="http://schemas.openxmlformats.org/officeDocument/2006/relationships/diagramLayout" Target="../diagrams/layout3.xml"/><Relationship Id="rId4" Type="http://schemas.openxmlformats.org/officeDocument/2006/relationships/diagramData" Target="../diagrams/data2.xml"/><Relationship Id="rId9" Type="http://schemas.openxmlformats.org/officeDocument/2006/relationships/diagramData" Target="../diagrams/data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1EBB1FF-F0DE-5703-93A9-5C2629694530}"/>
              </a:ext>
            </a:extLst>
          </p:cNvPr>
          <p:cNvSpPr>
            <a:spLocks noGrp="1"/>
          </p:cNvSpPr>
          <p:nvPr>
            <p:ph type="ctrTitle"/>
          </p:nvPr>
        </p:nvSpPr>
        <p:spPr>
          <a:xfrm>
            <a:off x="804864" y="735106"/>
            <a:ext cx="10525124" cy="2928470"/>
          </a:xfrm>
        </p:spPr>
        <p:txBody>
          <a:bodyPr anchor="b">
            <a:normAutofit/>
          </a:bodyPr>
          <a:lstStyle/>
          <a:p>
            <a:r>
              <a:rPr lang="en-US" sz="4800" b="1" kern="100" dirty="0">
                <a:solidFill>
                  <a:schemeClr val="accent6">
                    <a:lumMod val="60000"/>
                    <a:lumOff val="40000"/>
                  </a:schemeClr>
                </a:solidFill>
                <a:effectLst/>
                <a:latin typeface="Aptos" panose="020B0004020202020204" pitchFamily="34" charset="0"/>
                <a:ea typeface="Aptos" panose="020B0004020202020204" pitchFamily="34" charset="0"/>
                <a:cs typeface="Arial" panose="020B0604020202020204" pitchFamily="34" charset="0"/>
              </a:rPr>
              <a:t>"TechForing Growth" </a:t>
            </a:r>
            <a:br>
              <a:rPr lang="en-US" sz="4800" b="1" kern="100" dirty="0">
                <a:solidFill>
                  <a:schemeClr val="accent6">
                    <a:lumMod val="60000"/>
                    <a:lumOff val="40000"/>
                  </a:schemeClr>
                </a:solidFill>
                <a:effectLst/>
                <a:latin typeface="Aptos" panose="020B0004020202020204" pitchFamily="34" charset="0"/>
                <a:ea typeface="Aptos" panose="020B0004020202020204" pitchFamily="34" charset="0"/>
                <a:cs typeface="Arial" panose="020B0604020202020204" pitchFamily="34" charset="0"/>
              </a:rPr>
            </a:br>
            <a:r>
              <a:rPr lang="en-US" sz="4800" b="1" kern="100" dirty="0">
                <a:solidFill>
                  <a:schemeClr val="accent6">
                    <a:lumMod val="60000"/>
                    <a:lumOff val="40000"/>
                  </a:schemeClr>
                </a:solidFill>
                <a:effectLst/>
                <a:latin typeface="Aptos" panose="020B0004020202020204" pitchFamily="34" charset="0"/>
                <a:ea typeface="Aptos" panose="020B0004020202020204" pitchFamily="34" charset="0"/>
                <a:cs typeface="Arial" panose="020B0604020202020204" pitchFamily="34" charset="0"/>
              </a:rPr>
              <a:t>Software Launch</a:t>
            </a:r>
            <a:endParaRPr lang="en-US" sz="4800" dirty="0">
              <a:solidFill>
                <a:schemeClr val="accent6">
                  <a:lumMod val="60000"/>
                  <a:lumOff val="40000"/>
                </a:schemeClr>
              </a:solidFill>
            </a:endParaRPr>
          </a:p>
        </p:txBody>
      </p:sp>
      <p:pic>
        <p:nvPicPr>
          <p:cNvPr id="3" name="Picture 2" descr="A logo of a dragon&#10;&#10;Description automatically generated">
            <a:extLst>
              <a:ext uri="{FF2B5EF4-FFF2-40B4-BE49-F238E27FC236}">
                <a16:creationId xmlns:a16="http://schemas.microsoft.com/office/drawing/2014/main" id="{2320D519-8A65-CA9A-4327-9727917E7A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8931" y="4020124"/>
            <a:ext cx="1466850" cy="1281112"/>
          </a:xfrm>
          <a:prstGeom prst="rect">
            <a:avLst/>
          </a:prstGeom>
        </p:spPr>
      </p:pic>
    </p:spTree>
    <p:extLst>
      <p:ext uri="{BB962C8B-B14F-4D97-AF65-F5344CB8AC3E}">
        <p14:creationId xmlns:p14="http://schemas.microsoft.com/office/powerpoint/2010/main" val="33365561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19107A-9F75-B132-1D4D-8E84D80AE91A}"/>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BE7252D0-8B18-3296-C3C6-EDC8A0E2F6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23C34638-5AF4-D914-54B1-1D509A1D5FB6}"/>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Development Background</a:t>
            </a:r>
          </a:p>
        </p:txBody>
      </p:sp>
      <p:sp>
        <p:nvSpPr>
          <p:cNvPr id="55" name="Arrow: Right 10">
            <a:extLst>
              <a:ext uri="{FF2B5EF4-FFF2-40B4-BE49-F238E27FC236}">
                <a16:creationId xmlns:a16="http://schemas.microsoft.com/office/drawing/2014/main" id="{98B7D885-22A0-93FC-3FED-484DD841F3F2}"/>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4" name="TextBox 3">
            <a:extLst>
              <a:ext uri="{FF2B5EF4-FFF2-40B4-BE49-F238E27FC236}">
                <a16:creationId xmlns:a16="http://schemas.microsoft.com/office/drawing/2014/main" id="{D04D2DD6-9E72-B713-25AE-CABA5C13CE00}"/>
              </a:ext>
            </a:extLst>
          </p:cNvPr>
          <p:cNvSpPr txBox="1"/>
          <p:nvPr/>
        </p:nvSpPr>
        <p:spPr>
          <a:xfrm>
            <a:off x="610420" y="952497"/>
            <a:ext cx="10305225" cy="1200329"/>
          </a:xfrm>
          <a:prstGeom prst="rect">
            <a:avLst/>
          </a:prstGeom>
          <a:noFill/>
        </p:spPr>
        <p:txBody>
          <a:bodyPr wrap="square">
            <a:spAutoFit/>
          </a:bodyPr>
          <a:lstStyle/>
          <a:p>
            <a:pPr algn="just"/>
            <a:r>
              <a:rPr lang="en-US" dirty="0">
                <a:latin typeface="Aptos (Body)"/>
              </a:rPr>
              <a:t>Let us have a glimpse of development background. </a:t>
            </a:r>
            <a:r>
              <a:rPr lang="en-US" b="0" i="0" dirty="0">
                <a:solidFill>
                  <a:srgbClr val="1E2B45"/>
                </a:solidFill>
                <a:effectLst/>
                <a:latin typeface="Aptos (Body)"/>
              </a:rPr>
              <a:t>Our professional software development team plans, creates, tests, and releases new software and modules. Each role collaborates with others to ensure all tasks are completed according to stakeholders' expectations and released on time.</a:t>
            </a:r>
            <a:r>
              <a:rPr lang="en-US" dirty="0">
                <a:latin typeface="Aptos (Body)"/>
              </a:rPr>
              <a:t> Followings are three major components related to software development.</a:t>
            </a:r>
          </a:p>
        </p:txBody>
      </p:sp>
      <p:graphicFrame>
        <p:nvGraphicFramePr>
          <p:cNvPr id="6" name="Diagram 5">
            <a:extLst>
              <a:ext uri="{FF2B5EF4-FFF2-40B4-BE49-F238E27FC236}">
                <a16:creationId xmlns:a16="http://schemas.microsoft.com/office/drawing/2014/main" id="{B0BE66F1-5341-E670-8656-92D2A44FF455}"/>
              </a:ext>
            </a:extLst>
          </p:cNvPr>
          <p:cNvGraphicFramePr/>
          <p:nvPr>
            <p:extLst>
              <p:ext uri="{D42A27DB-BD31-4B8C-83A1-F6EECF244321}">
                <p14:modId xmlns:p14="http://schemas.microsoft.com/office/powerpoint/2010/main" val="1160166404"/>
              </p:ext>
            </p:extLst>
          </p:nvPr>
        </p:nvGraphicFramePr>
        <p:xfrm>
          <a:off x="0" y="2733152"/>
          <a:ext cx="5510790" cy="27597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Picture 8" descr="A person holding a wrench&#10;&#10;Description automatically generated">
            <a:extLst>
              <a:ext uri="{FF2B5EF4-FFF2-40B4-BE49-F238E27FC236}">
                <a16:creationId xmlns:a16="http://schemas.microsoft.com/office/drawing/2014/main" id="{E1C4E4E8-4E32-590E-BB4B-FEB13581187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75934" y="2187054"/>
            <a:ext cx="5903219" cy="3604797"/>
          </a:xfrm>
          <a:prstGeom prst="rect">
            <a:avLst/>
          </a:prstGeom>
        </p:spPr>
      </p:pic>
      <p:grpSp>
        <p:nvGrpSpPr>
          <p:cNvPr id="8" name="Group 7">
            <a:extLst>
              <a:ext uri="{FF2B5EF4-FFF2-40B4-BE49-F238E27FC236}">
                <a16:creationId xmlns:a16="http://schemas.microsoft.com/office/drawing/2014/main" id="{3B97AE83-BB7D-7167-EA5D-96F2485FCA47}"/>
              </a:ext>
            </a:extLst>
          </p:cNvPr>
          <p:cNvGrpSpPr/>
          <p:nvPr/>
        </p:nvGrpSpPr>
        <p:grpSpPr>
          <a:xfrm>
            <a:off x="940805" y="6121906"/>
            <a:ext cx="10241546" cy="509523"/>
            <a:chOff x="636006" y="6137279"/>
            <a:chExt cx="10241546" cy="509523"/>
          </a:xfrm>
        </p:grpSpPr>
        <p:sp>
          <p:nvSpPr>
            <p:cNvPr id="10" name="Freeform: Shape 9">
              <a:extLst>
                <a:ext uri="{FF2B5EF4-FFF2-40B4-BE49-F238E27FC236}">
                  <a16:creationId xmlns:a16="http://schemas.microsoft.com/office/drawing/2014/main" id="{FDD79B6A-AB05-BFA7-222F-1526E1798BC0}"/>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Development Background </a:t>
              </a:r>
            </a:p>
          </p:txBody>
        </p:sp>
        <p:grpSp>
          <p:nvGrpSpPr>
            <p:cNvPr id="11" name="Group 10">
              <a:extLst>
                <a:ext uri="{FF2B5EF4-FFF2-40B4-BE49-F238E27FC236}">
                  <a16:creationId xmlns:a16="http://schemas.microsoft.com/office/drawing/2014/main" id="{C10B69AF-44ED-1B22-6AFD-E3DE5AAC8302}"/>
                </a:ext>
              </a:extLst>
            </p:cNvPr>
            <p:cNvGrpSpPr/>
            <p:nvPr/>
          </p:nvGrpSpPr>
          <p:grpSpPr>
            <a:xfrm>
              <a:off x="636006" y="6137279"/>
              <a:ext cx="10241546" cy="509523"/>
              <a:chOff x="636006" y="6137279"/>
              <a:chExt cx="10241546" cy="509523"/>
            </a:xfrm>
          </p:grpSpPr>
          <p:grpSp>
            <p:nvGrpSpPr>
              <p:cNvPr id="12" name="Group 11">
                <a:extLst>
                  <a:ext uri="{FF2B5EF4-FFF2-40B4-BE49-F238E27FC236}">
                    <a16:creationId xmlns:a16="http://schemas.microsoft.com/office/drawing/2014/main" id="{D0BB38FA-FB62-510F-BDC9-ABE8E4748DB9}"/>
                  </a:ext>
                </a:extLst>
              </p:cNvPr>
              <p:cNvGrpSpPr/>
              <p:nvPr/>
            </p:nvGrpSpPr>
            <p:grpSpPr>
              <a:xfrm>
                <a:off x="636006" y="6137279"/>
                <a:ext cx="10241546" cy="493721"/>
                <a:chOff x="379605" y="4829403"/>
                <a:chExt cx="6183437" cy="278366"/>
              </a:xfrm>
            </p:grpSpPr>
            <p:sp>
              <p:nvSpPr>
                <p:cNvPr id="21" name="Google Shape;330;p32">
                  <a:extLst>
                    <a:ext uri="{FF2B5EF4-FFF2-40B4-BE49-F238E27FC236}">
                      <a16:creationId xmlns:a16="http://schemas.microsoft.com/office/drawing/2014/main" id="{8E71AC34-C49A-AB50-EC9F-4AF84185AD09}"/>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2" name="Freeform: Shape 21">
                  <a:extLst>
                    <a:ext uri="{FF2B5EF4-FFF2-40B4-BE49-F238E27FC236}">
                      <a16:creationId xmlns:a16="http://schemas.microsoft.com/office/drawing/2014/main" id="{748B3FE4-9449-BBF0-D678-E36752B1FAE9}"/>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HRMS</a:t>
                  </a:r>
                </a:p>
              </p:txBody>
            </p:sp>
            <p:sp>
              <p:nvSpPr>
                <p:cNvPr id="23" name="Freeform: Shape 22">
                  <a:extLst>
                    <a:ext uri="{FF2B5EF4-FFF2-40B4-BE49-F238E27FC236}">
                      <a16:creationId xmlns:a16="http://schemas.microsoft.com/office/drawing/2014/main" id="{CB6BC06F-F078-EB0A-E6B9-A1E84320D525}"/>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Finance </a:t>
                  </a:r>
                </a:p>
              </p:txBody>
            </p:sp>
            <p:sp>
              <p:nvSpPr>
                <p:cNvPr id="24" name="Freeform: Shape 23">
                  <a:extLst>
                    <a:ext uri="{FF2B5EF4-FFF2-40B4-BE49-F238E27FC236}">
                      <a16:creationId xmlns:a16="http://schemas.microsoft.com/office/drawing/2014/main" id="{F6C376D7-0E0C-85D4-B13C-AD05484EA8E3}"/>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5" name="Freeform: Shape 24">
                  <a:extLst>
                    <a:ext uri="{FF2B5EF4-FFF2-40B4-BE49-F238E27FC236}">
                      <a16:creationId xmlns:a16="http://schemas.microsoft.com/office/drawing/2014/main" id="{CD75DA82-916F-A871-909A-6D094FC77FAD}"/>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3" name="Arrow: Right 12">
                <a:extLst>
                  <a:ext uri="{FF2B5EF4-FFF2-40B4-BE49-F238E27FC236}">
                    <a16:creationId xmlns:a16="http://schemas.microsoft.com/office/drawing/2014/main" id="{2353BC6C-2262-6208-ACCC-93D39F62C20A}"/>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4" name="Freeform: Shape 13">
                <a:extLst>
                  <a:ext uri="{FF2B5EF4-FFF2-40B4-BE49-F238E27FC236}">
                    <a16:creationId xmlns:a16="http://schemas.microsoft.com/office/drawing/2014/main" id="{46530B45-33C9-AF37-603F-FD45A6FF44C2}"/>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15" name="Freeform: Shape 14">
                <a:extLst>
                  <a:ext uri="{FF2B5EF4-FFF2-40B4-BE49-F238E27FC236}">
                    <a16:creationId xmlns:a16="http://schemas.microsoft.com/office/drawing/2014/main" id="{FFCE95AB-CAAD-42FC-E742-C0AEED1FD7E4}"/>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16" name="Arrow: Right 15">
                <a:extLst>
                  <a:ext uri="{FF2B5EF4-FFF2-40B4-BE49-F238E27FC236}">
                    <a16:creationId xmlns:a16="http://schemas.microsoft.com/office/drawing/2014/main" id="{FE756C50-A0A1-7FD0-C82B-F9324A238172}"/>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7" name="Arrow: Right 16">
                <a:extLst>
                  <a:ext uri="{FF2B5EF4-FFF2-40B4-BE49-F238E27FC236}">
                    <a16:creationId xmlns:a16="http://schemas.microsoft.com/office/drawing/2014/main" id="{8ECEEBF0-90A4-D8F9-AFFD-51C21CF28EC9}"/>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8" name="Arrow: Right 17">
                <a:extLst>
                  <a:ext uri="{FF2B5EF4-FFF2-40B4-BE49-F238E27FC236}">
                    <a16:creationId xmlns:a16="http://schemas.microsoft.com/office/drawing/2014/main" id="{3CC64B5D-7C09-4A8B-EDED-AFE9DA2677F5}"/>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9" name="Arrow: Right 18">
                <a:extLst>
                  <a:ext uri="{FF2B5EF4-FFF2-40B4-BE49-F238E27FC236}">
                    <a16:creationId xmlns:a16="http://schemas.microsoft.com/office/drawing/2014/main" id="{08646ED1-19F9-B448-8A30-526949719222}"/>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0" name="Arrow: Right 19">
                <a:extLst>
                  <a:ext uri="{FF2B5EF4-FFF2-40B4-BE49-F238E27FC236}">
                    <a16:creationId xmlns:a16="http://schemas.microsoft.com/office/drawing/2014/main" id="{D329584F-5916-402F-3B99-9D94C5735CAF}"/>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27" name="Slide Number Placeholder 3">
            <a:extLst>
              <a:ext uri="{FF2B5EF4-FFF2-40B4-BE49-F238E27FC236}">
                <a16:creationId xmlns:a16="http://schemas.microsoft.com/office/drawing/2014/main" id="{F399C0B3-A3FD-8C2A-C5FE-E4D29EDF20F0}"/>
              </a:ext>
            </a:extLst>
          </p:cNvPr>
          <p:cNvSpPr txBox="1">
            <a:spLocks/>
          </p:cNvSpPr>
          <p:nvPr/>
        </p:nvSpPr>
        <p:spPr>
          <a:xfrm>
            <a:off x="11182351" y="6492875"/>
            <a:ext cx="971758"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10</a:t>
            </a:fld>
            <a:r>
              <a:rPr lang="en-US" dirty="0"/>
              <a:t> of 20</a:t>
            </a:r>
          </a:p>
        </p:txBody>
      </p:sp>
    </p:spTree>
    <p:extLst>
      <p:ext uri="{BB962C8B-B14F-4D97-AF65-F5344CB8AC3E}">
        <p14:creationId xmlns:p14="http://schemas.microsoft.com/office/powerpoint/2010/main" val="783385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graphicEl>
                                              <a:dgm id="{FF95EE52-E8CF-42C7-B3A5-336AE7ECBC9D}"/>
                                            </p:graphicEl>
                                          </p:spTgt>
                                        </p:tgtEl>
                                        <p:attrNameLst>
                                          <p:attrName>style.visibility</p:attrName>
                                        </p:attrNameLst>
                                      </p:cBhvr>
                                      <p:to>
                                        <p:strVal val="visible"/>
                                      </p:to>
                                    </p:set>
                                  </p:childTnLst>
                                </p:cTn>
                              </p:par>
                              <p:par>
                                <p:cTn id="7" presetID="1" presetClass="entr" presetSubtype="0" fill="hold" grpId="0" nodeType="withEffect">
                                  <p:stCondLst>
                                    <p:cond delay="300"/>
                                  </p:stCondLst>
                                  <p:childTnLst>
                                    <p:set>
                                      <p:cBhvr>
                                        <p:cTn id="8" dur="1" fill="hold">
                                          <p:stCondLst>
                                            <p:cond delay="0"/>
                                          </p:stCondLst>
                                        </p:cTn>
                                        <p:tgtEl>
                                          <p:spTgt spid="6">
                                            <p:graphicEl>
                                              <a:dgm id="{E60B8495-587E-4295-AB80-2D121D72D8DF}"/>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graphicEl>
                                              <a:dgm id="{0E9CFB18-7A73-4FE5-A1D9-2C578C998ACC}"/>
                                            </p:graphicEl>
                                          </p:spTgt>
                                        </p:tgtEl>
                                        <p:attrNameLst>
                                          <p:attrName>style.visibility</p:attrName>
                                        </p:attrNameLst>
                                      </p:cBhvr>
                                      <p:to>
                                        <p:strVal val="visible"/>
                                      </p:to>
                                    </p:set>
                                  </p:childTnLst>
                                </p:cTn>
                              </p:par>
                              <p:par>
                                <p:cTn id="13" presetID="1" presetClass="entr" presetSubtype="0" fill="hold" grpId="0" nodeType="withEffect">
                                  <p:stCondLst>
                                    <p:cond delay="300"/>
                                  </p:stCondLst>
                                  <p:childTnLst>
                                    <p:set>
                                      <p:cBhvr>
                                        <p:cTn id="14" dur="1" fill="hold">
                                          <p:stCondLst>
                                            <p:cond delay="0"/>
                                          </p:stCondLst>
                                        </p:cTn>
                                        <p:tgtEl>
                                          <p:spTgt spid="6">
                                            <p:graphicEl>
                                              <a:dgm id="{5AFF4DFE-5F1E-4E25-AFA3-427E31AD7051}"/>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graphicEl>
                                              <a:dgm id="{5B07C8C7-8D26-4D36-92FC-2077C5B3DAEA}"/>
                                            </p:graphicEl>
                                          </p:spTgt>
                                        </p:tgtEl>
                                        <p:attrNameLst>
                                          <p:attrName>style.visibility</p:attrName>
                                        </p:attrNameLst>
                                      </p:cBhvr>
                                      <p:to>
                                        <p:strVal val="visible"/>
                                      </p:to>
                                    </p:set>
                                  </p:childTnLst>
                                </p:cTn>
                              </p:par>
                              <p:par>
                                <p:cTn id="19" presetID="1" presetClass="entr" presetSubtype="0" fill="hold" grpId="0" nodeType="withEffect">
                                  <p:stCondLst>
                                    <p:cond delay="300"/>
                                  </p:stCondLst>
                                  <p:childTnLst>
                                    <p:set>
                                      <p:cBhvr>
                                        <p:cTn id="20" dur="1" fill="hold">
                                          <p:stCondLst>
                                            <p:cond delay="0"/>
                                          </p:stCondLst>
                                        </p:cTn>
                                        <p:tgtEl>
                                          <p:spTgt spid="6">
                                            <p:graphicEl>
                                              <a:dgm id="{A4274F2E-C4B1-442E-90F1-C01AC0873008}"/>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1220C4-4167-697C-7334-6EED5DC0262B}"/>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2616B2FA-6C3A-B1B2-F8C7-F966EBDF23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9FE5CED0-76D2-5BE0-555F-919CC74F601D}"/>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Development Background- </a:t>
            </a:r>
            <a:r>
              <a:rPr lang="en-US" sz="3500" i="0" dirty="0">
                <a:solidFill>
                  <a:srgbClr val="FFC000"/>
                </a:solidFill>
                <a:effectLst/>
                <a:cs typeface="Calibri" panose="020F0502020204030204" pitchFamily="34" charset="0"/>
              </a:rPr>
              <a:t>Team Building</a:t>
            </a:r>
            <a:endParaRPr lang="en-US" sz="3500" dirty="0">
              <a:solidFill>
                <a:schemeClr val="accent6">
                  <a:lumMod val="60000"/>
                  <a:lumOff val="40000"/>
                </a:schemeClr>
              </a:solidFill>
              <a:cs typeface="Calibri" panose="020F0502020204030204" pitchFamily="34" charset="0"/>
            </a:endParaRPr>
          </a:p>
        </p:txBody>
      </p:sp>
      <p:sp>
        <p:nvSpPr>
          <p:cNvPr id="55" name="Arrow: Right 10">
            <a:extLst>
              <a:ext uri="{FF2B5EF4-FFF2-40B4-BE49-F238E27FC236}">
                <a16:creationId xmlns:a16="http://schemas.microsoft.com/office/drawing/2014/main" id="{31932DE5-70F2-2C13-03A1-A11C03215648}"/>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4" name="TextBox 3">
            <a:extLst>
              <a:ext uri="{FF2B5EF4-FFF2-40B4-BE49-F238E27FC236}">
                <a16:creationId xmlns:a16="http://schemas.microsoft.com/office/drawing/2014/main" id="{D4CB55E3-7B2F-F114-536A-4A14E591CB24}"/>
              </a:ext>
            </a:extLst>
          </p:cNvPr>
          <p:cNvSpPr txBox="1"/>
          <p:nvPr/>
        </p:nvSpPr>
        <p:spPr>
          <a:xfrm>
            <a:off x="610420" y="952497"/>
            <a:ext cx="10305225" cy="1200329"/>
          </a:xfrm>
          <a:prstGeom prst="rect">
            <a:avLst/>
          </a:prstGeom>
          <a:noFill/>
        </p:spPr>
        <p:txBody>
          <a:bodyPr wrap="square">
            <a:spAutoFit/>
          </a:bodyPr>
          <a:lstStyle/>
          <a:p>
            <a:pPr algn="just"/>
            <a:r>
              <a:rPr lang="en-US" sz="1800" kern="100" dirty="0">
                <a:effectLst/>
                <a:latin typeface="Aptos" panose="020B0004020202020204" pitchFamily="34" charset="0"/>
                <a:ea typeface="Aptos" panose="020B0004020202020204" pitchFamily="34" charset="0"/>
                <a:cs typeface="Arial" panose="020B0604020202020204" pitchFamily="34" charset="0"/>
              </a:rPr>
              <a:t>Our high-performing software development team is a well-rounded unit armed with all required technical and project management expertise to deliver a software solution more quickly, securely, and reliably. This affects the performance of a business in terms of measuring software developer productivity and drives greater profitability along with customer satisfaction.</a:t>
            </a:r>
          </a:p>
        </p:txBody>
      </p:sp>
      <p:sp>
        <p:nvSpPr>
          <p:cNvPr id="12" name="Rectangle: Single Corner Snipped 11">
            <a:extLst>
              <a:ext uri="{FF2B5EF4-FFF2-40B4-BE49-F238E27FC236}">
                <a16:creationId xmlns:a16="http://schemas.microsoft.com/office/drawing/2014/main" id="{0FE179CB-0228-416A-1094-98819E51FDCF}"/>
              </a:ext>
            </a:extLst>
          </p:cNvPr>
          <p:cNvSpPr/>
          <p:nvPr/>
        </p:nvSpPr>
        <p:spPr>
          <a:xfrm>
            <a:off x="1000125" y="2144873"/>
            <a:ext cx="4105270" cy="3859844"/>
          </a:xfrm>
          <a:prstGeom prst="snip1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b="1" i="0" dirty="0">
                <a:solidFill>
                  <a:schemeClr val="accent2"/>
                </a:solidFill>
                <a:effectLst/>
                <a:latin typeface="Arial Rounded MT Bold" panose="020F0704030504030204" pitchFamily="34" charset="0"/>
              </a:rPr>
              <a:t>Team Overview-</a:t>
            </a:r>
            <a:r>
              <a:rPr lang="en-US" dirty="0">
                <a:solidFill>
                  <a:srgbClr val="000000"/>
                </a:solidFill>
                <a:latin typeface="GT America"/>
              </a:rPr>
              <a:t> </a:t>
            </a:r>
            <a:r>
              <a:rPr lang="en-US" b="0" i="0" dirty="0">
                <a:solidFill>
                  <a:schemeClr val="tx1"/>
                </a:solidFill>
                <a:effectLst/>
                <a:latin typeface="Aptos (Body)"/>
              </a:rPr>
              <a:t>There are some set defined roles for our software development team which consists of product manager, software architects (team lead), business analysts, software developers, testing engineers, database developer and </a:t>
            </a:r>
            <a:r>
              <a:rPr lang="en-US" i="0" dirty="0">
                <a:solidFill>
                  <a:schemeClr val="tx1"/>
                </a:solidFill>
                <a:effectLst/>
                <a:latin typeface="Aptos (Body)"/>
              </a:rPr>
              <a:t>DevOps experts.</a:t>
            </a:r>
            <a:endParaRPr lang="en-US" sz="1800" kern="100" dirty="0">
              <a:solidFill>
                <a:schemeClr val="tx1"/>
              </a:solidFill>
              <a:effectLst/>
              <a:latin typeface="Aptos" panose="020B0004020202020204" pitchFamily="34" charset="0"/>
              <a:ea typeface="Aptos" panose="020B0004020202020204" pitchFamily="34" charset="0"/>
              <a:cs typeface="Arial" panose="020B0604020202020204" pitchFamily="34" charset="0"/>
            </a:endParaRPr>
          </a:p>
          <a:p>
            <a:pPr algn="just"/>
            <a:endParaRPr lang="en-US" dirty="0">
              <a:solidFill>
                <a:schemeClr val="tx1"/>
              </a:solidFill>
            </a:endParaRPr>
          </a:p>
        </p:txBody>
      </p:sp>
      <p:sp>
        <p:nvSpPr>
          <p:cNvPr id="13" name="Rectangle: Single Corner Snipped 12">
            <a:extLst>
              <a:ext uri="{FF2B5EF4-FFF2-40B4-BE49-F238E27FC236}">
                <a16:creationId xmlns:a16="http://schemas.microsoft.com/office/drawing/2014/main" id="{D2D7E903-C4FD-279B-7BF1-BD221AEE57D1}"/>
              </a:ext>
            </a:extLst>
          </p:cNvPr>
          <p:cNvSpPr/>
          <p:nvPr/>
        </p:nvSpPr>
        <p:spPr>
          <a:xfrm>
            <a:off x="6529389" y="2144873"/>
            <a:ext cx="4300538" cy="3871737"/>
          </a:xfrm>
          <a:prstGeom prst="snip1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b="1" i="0" dirty="0">
                <a:solidFill>
                  <a:schemeClr val="accent2"/>
                </a:solidFill>
                <a:effectLst/>
                <a:latin typeface="Arial Rounded MT Bold" panose="020F0704030504030204" pitchFamily="34" charset="0"/>
              </a:rPr>
              <a:t>Team Breakdown of 10 members-</a:t>
            </a:r>
          </a:p>
          <a:p>
            <a:pPr marL="285750" indent="-285750" algn="just">
              <a:lnSpc>
                <a:spcPct val="150000"/>
              </a:lnSpc>
              <a:buFont typeface="Wingdings" panose="05000000000000000000" pitchFamily="2" charset="2"/>
              <a:buChar char="q"/>
            </a:pPr>
            <a:r>
              <a:rPr lang="en-US" b="1" kern="100" dirty="0">
                <a:solidFill>
                  <a:schemeClr val="accent1"/>
                </a:solidFill>
                <a:latin typeface="Arial Rounded MT Bold" panose="020F0704030504030204" pitchFamily="34" charset="0"/>
                <a:ea typeface="Aptos" panose="020B0004020202020204" pitchFamily="34" charset="0"/>
                <a:cs typeface="Arial" panose="020B0604020202020204" pitchFamily="34" charset="0"/>
              </a:rPr>
              <a:t>Software Architect - -		1</a:t>
            </a:r>
          </a:p>
          <a:p>
            <a:pPr marL="285750" indent="-285750" algn="just">
              <a:lnSpc>
                <a:spcPct val="150000"/>
              </a:lnSpc>
              <a:buFont typeface="Wingdings" panose="05000000000000000000" pitchFamily="2" charset="2"/>
              <a:buChar char="q"/>
            </a:pPr>
            <a:r>
              <a:rPr lang="en-US" b="1" kern="100" dirty="0">
                <a:solidFill>
                  <a:schemeClr val="accent1"/>
                </a:solidFill>
                <a:effectLst/>
                <a:latin typeface="Arial Rounded MT Bold" panose="020F0704030504030204" pitchFamily="34" charset="0"/>
                <a:ea typeface="Aptos" panose="020B0004020202020204" pitchFamily="34" charset="0"/>
                <a:cs typeface="Arial" panose="020B0604020202020204" pitchFamily="34" charset="0"/>
              </a:rPr>
              <a:t>Product Manager - -		1</a:t>
            </a:r>
          </a:p>
          <a:p>
            <a:pPr marL="285750" indent="-285750" algn="just">
              <a:lnSpc>
                <a:spcPct val="150000"/>
              </a:lnSpc>
              <a:buFont typeface="Wingdings" panose="05000000000000000000" pitchFamily="2" charset="2"/>
              <a:buChar char="q"/>
            </a:pPr>
            <a:r>
              <a:rPr lang="en-US" b="1" kern="100" dirty="0">
                <a:solidFill>
                  <a:schemeClr val="accent1"/>
                </a:solidFill>
                <a:latin typeface="Arial Rounded MT Bold" panose="020F0704030504030204" pitchFamily="34" charset="0"/>
                <a:ea typeface="Aptos" panose="020B0004020202020204" pitchFamily="34" charset="0"/>
                <a:cs typeface="Arial" panose="020B0604020202020204" pitchFamily="34" charset="0"/>
              </a:rPr>
              <a:t>Business Analyst - -		1</a:t>
            </a:r>
          </a:p>
          <a:p>
            <a:pPr marL="285750" indent="-285750" algn="just">
              <a:lnSpc>
                <a:spcPct val="150000"/>
              </a:lnSpc>
              <a:buFont typeface="Wingdings" panose="05000000000000000000" pitchFamily="2" charset="2"/>
              <a:buChar char="q"/>
            </a:pPr>
            <a:r>
              <a:rPr lang="en-US" b="1" kern="100" dirty="0">
                <a:solidFill>
                  <a:schemeClr val="accent1"/>
                </a:solidFill>
                <a:effectLst/>
                <a:latin typeface="Arial Rounded MT Bold" panose="020F0704030504030204" pitchFamily="34" charset="0"/>
                <a:ea typeface="Aptos" panose="020B0004020202020204" pitchFamily="34" charset="0"/>
                <a:cs typeface="Arial" panose="020B0604020202020204" pitchFamily="34" charset="0"/>
              </a:rPr>
              <a:t>Software Developer - -	3</a:t>
            </a:r>
          </a:p>
          <a:p>
            <a:pPr marL="285750" indent="-285750" algn="just">
              <a:lnSpc>
                <a:spcPct val="150000"/>
              </a:lnSpc>
              <a:buFont typeface="Wingdings" panose="05000000000000000000" pitchFamily="2" charset="2"/>
              <a:buChar char="q"/>
            </a:pPr>
            <a:r>
              <a:rPr lang="en-US" b="1" kern="100" dirty="0">
                <a:solidFill>
                  <a:schemeClr val="accent1"/>
                </a:solidFill>
                <a:latin typeface="Arial Rounded MT Bold" panose="020F0704030504030204" pitchFamily="34" charset="0"/>
                <a:ea typeface="Aptos" panose="020B0004020202020204" pitchFamily="34" charset="0"/>
                <a:cs typeface="Arial" panose="020B0604020202020204" pitchFamily="34" charset="0"/>
              </a:rPr>
              <a:t>UI Designer &amp; Developer- -	1</a:t>
            </a:r>
            <a:endParaRPr lang="en-US" b="1" kern="100" dirty="0">
              <a:solidFill>
                <a:schemeClr val="accent1"/>
              </a:solidFill>
              <a:effectLst/>
              <a:latin typeface="Arial Rounded MT Bold" panose="020F0704030504030204" pitchFamily="34" charset="0"/>
              <a:ea typeface="Aptos" panose="020B0004020202020204" pitchFamily="34" charset="0"/>
              <a:cs typeface="Arial" panose="020B0604020202020204" pitchFamily="34" charset="0"/>
            </a:endParaRPr>
          </a:p>
          <a:p>
            <a:pPr marL="285750" indent="-285750" algn="just">
              <a:lnSpc>
                <a:spcPct val="150000"/>
              </a:lnSpc>
              <a:buFont typeface="Wingdings" panose="05000000000000000000" pitchFamily="2" charset="2"/>
              <a:buChar char="q"/>
            </a:pPr>
            <a:r>
              <a:rPr lang="en-US" b="1" kern="100" dirty="0">
                <a:solidFill>
                  <a:schemeClr val="accent1"/>
                </a:solidFill>
                <a:latin typeface="Arial Rounded MT Bold" panose="020F0704030504030204" pitchFamily="34" charset="0"/>
                <a:ea typeface="Aptos" panose="020B0004020202020204" pitchFamily="34" charset="0"/>
                <a:cs typeface="Arial" panose="020B0604020202020204" pitchFamily="34" charset="0"/>
              </a:rPr>
              <a:t>Testing Engineer- - 		1</a:t>
            </a:r>
          </a:p>
          <a:p>
            <a:pPr marL="285750" indent="-285750" algn="just">
              <a:lnSpc>
                <a:spcPct val="150000"/>
              </a:lnSpc>
              <a:buFont typeface="Wingdings" panose="05000000000000000000" pitchFamily="2" charset="2"/>
              <a:buChar char="q"/>
            </a:pPr>
            <a:r>
              <a:rPr lang="en-US" b="1" kern="100" dirty="0">
                <a:solidFill>
                  <a:schemeClr val="accent1"/>
                </a:solidFill>
                <a:effectLst/>
                <a:latin typeface="Arial Rounded MT Bold" panose="020F0704030504030204" pitchFamily="34" charset="0"/>
                <a:ea typeface="Aptos" panose="020B0004020202020204" pitchFamily="34" charset="0"/>
                <a:cs typeface="Arial" panose="020B0604020202020204" pitchFamily="34" charset="0"/>
              </a:rPr>
              <a:t>Database Developer - -	1</a:t>
            </a:r>
          </a:p>
          <a:p>
            <a:pPr marL="285750" indent="-285750" algn="just">
              <a:lnSpc>
                <a:spcPct val="150000"/>
              </a:lnSpc>
              <a:buFont typeface="Wingdings" panose="05000000000000000000" pitchFamily="2" charset="2"/>
              <a:buChar char="q"/>
            </a:pPr>
            <a:r>
              <a:rPr lang="en-US" b="1" kern="100" dirty="0">
                <a:solidFill>
                  <a:schemeClr val="accent1"/>
                </a:solidFill>
                <a:latin typeface="Arial Rounded MT Bold" panose="020F0704030504030204" pitchFamily="34" charset="0"/>
                <a:ea typeface="Aptos" panose="020B0004020202020204" pitchFamily="34" charset="0"/>
                <a:cs typeface="Arial" panose="020B0604020202020204" pitchFamily="34" charset="0"/>
              </a:rPr>
              <a:t>DevOps Expert- -		1</a:t>
            </a:r>
          </a:p>
          <a:p>
            <a:pPr algn="just"/>
            <a:endParaRPr lang="en-US" dirty="0">
              <a:solidFill>
                <a:schemeClr val="tx1"/>
              </a:solidFill>
            </a:endParaRPr>
          </a:p>
        </p:txBody>
      </p:sp>
      <p:sp>
        <p:nvSpPr>
          <p:cNvPr id="8" name="Slide Number Placeholder 3">
            <a:extLst>
              <a:ext uri="{FF2B5EF4-FFF2-40B4-BE49-F238E27FC236}">
                <a16:creationId xmlns:a16="http://schemas.microsoft.com/office/drawing/2014/main" id="{D00E134B-3B3D-2C6C-8541-179B91EBE0BB}"/>
              </a:ext>
            </a:extLst>
          </p:cNvPr>
          <p:cNvSpPr txBox="1">
            <a:spLocks/>
          </p:cNvSpPr>
          <p:nvPr/>
        </p:nvSpPr>
        <p:spPr>
          <a:xfrm>
            <a:off x="11163507" y="6492875"/>
            <a:ext cx="990601"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11</a:t>
            </a:fld>
            <a:r>
              <a:rPr lang="en-US" dirty="0"/>
              <a:t> of 20</a:t>
            </a:r>
          </a:p>
        </p:txBody>
      </p:sp>
      <p:grpSp>
        <p:nvGrpSpPr>
          <p:cNvPr id="9" name="Group 8">
            <a:extLst>
              <a:ext uri="{FF2B5EF4-FFF2-40B4-BE49-F238E27FC236}">
                <a16:creationId xmlns:a16="http://schemas.microsoft.com/office/drawing/2014/main" id="{6516B0BF-8CA4-4826-886A-0D0BB6B1725D}"/>
              </a:ext>
            </a:extLst>
          </p:cNvPr>
          <p:cNvGrpSpPr/>
          <p:nvPr/>
        </p:nvGrpSpPr>
        <p:grpSpPr>
          <a:xfrm>
            <a:off x="940805" y="6121906"/>
            <a:ext cx="10241546" cy="509523"/>
            <a:chOff x="636006" y="6137279"/>
            <a:chExt cx="10241546" cy="509523"/>
          </a:xfrm>
        </p:grpSpPr>
        <p:sp>
          <p:nvSpPr>
            <p:cNvPr id="10" name="Freeform: Shape 9">
              <a:extLst>
                <a:ext uri="{FF2B5EF4-FFF2-40B4-BE49-F238E27FC236}">
                  <a16:creationId xmlns:a16="http://schemas.microsoft.com/office/drawing/2014/main" id="{4DD19F72-859D-DA21-E567-A8EEF3FE4981}"/>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Development Background </a:t>
              </a:r>
            </a:p>
          </p:txBody>
        </p:sp>
        <p:grpSp>
          <p:nvGrpSpPr>
            <p:cNvPr id="11" name="Group 10">
              <a:extLst>
                <a:ext uri="{FF2B5EF4-FFF2-40B4-BE49-F238E27FC236}">
                  <a16:creationId xmlns:a16="http://schemas.microsoft.com/office/drawing/2014/main" id="{F80CA1B3-1C42-B05C-0533-6B0FCE4D3050}"/>
                </a:ext>
              </a:extLst>
            </p:cNvPr>
            <p:cNvGrpSpPr/>
            <p:nvPr/>
          </p:nvGrpSpPr>
          <p:grpSpPr>
            <a:xfrm>
              <a:off x="636006" y="6137279"/>
              <a:ext cx="10241546" cy="509523"/>
              <a:chOff x="636006" y="6137279"/>
              <a:chExt cx="10241546" cy="509523"/>
            </a:xfrm>
          </p:grpSpPr>
          <p:grpSp>
            <p:nvGrpSpPr>
              <p:cNvPr id="14" name="Group 13">
                <a:extLst>
                  <a:ext uri="{FF2B5EF4-FFF2-40B4-BE49-F238E27FC236}">
                    <a16:creationId xmlns:a16="http://schemas.microsoft.com/office/drawing/2014/main" id="{9C69B60D-28BF-35EF-7D48-D272B37C24D5}"/>
                  </a:ext>
                </a:extLst>
              </p:cNvPr>
              <p:cNvGrpSpPr/>
              <p:nvPr/>
            </p:nvGrpSpPr>
            <p:grpSpPr>
              <a:xfrm>
                <a:off x="636006" y="6137279"/>
                <a:ext cx="10241546" cy="493721"/>
                <a:chOff x="379605" y="4829403"/>
                <a:chExt cx="6183437" cy="278366"/>
              </a:xfrm>
            </p:grpSpPr>
            <p:sp>
              <p:nvSpPr>
                <p:cNvPr id="23" name="Google Shape;330;p32">
                  <a:extLst>
                    <a:ext uri="{FF2B5EF4-FFF2-40B4-BE49-F238E27FC236}">
                      <a16:creationId xmlns:a16="http://schemas.microsoft.com/office/drawing/2014/main" id="{2D5FED24-3789-BEEC-0DA3-FCFE9A0B3232}"/>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4" name="Freeform: Shape 23">
                  <a:extLst>
                    <a:ext uri="{FF2B5EF4-FFF2-40B4-BE49-F238E27FC236}">
                      <a16:creationId xmlns:a16="http://schemas.microsoft.com/office/drawing/2014/main" id="{10EAC65F-1EEE-7C7A-E810-21BAA57C92F0}"/>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HRMS</a:t>
                  </a:r>
                </a:p>
              </p:txBody>
            </p:sp>
            <p:sp>
              <p:nvSpPr>
                <p:cNvPr id="25" name="Freeform: Shape 24">
                  <a:extLst>
                    <a:ext uri="{FF2B5EF4-FFF2-40B4-BE49-F238E27FC236}">
                      <a16:creationId xmlns:a16="http://schemas.microsoft.com/office/drawing/2014/main" id="{7D4E3A0C-A521-491D-2FE8-CF9EE5A30867}"/>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Finance </a:t>
                  </a:r>
                </a:p>
              </p:txBody>
            </p:sp>
            <p:sp>
              <p:nvSpPr>
                <p:cNvPr id="26" name="Freeform: Shape 25">
                  <a:extLst>
                    <a:ext uri="{FF2B5EF4-FFF2-40B4-BE49-F238E27FC236}">
                      <a16:creationId xmlns:a16="http://schemas.microsoft.com/office/drawing/2014/main" id="{A72F01F8-ED24-E519-5326-06A74D3F0C8A}"/>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7" name="Freeform: Shape 26">
                  <a:extLst>
                    <a:ext uri="{FF2B5EF4-FFF2-40B4-BE49-F238E27FC236}">
                      <a16:creationId xmlns:a16="http://schemas.microsoft.com/office/drawing/2014/main" id="{4E50A1E2-FF04-4414-CC03-6F74BB036CE6}"/>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5" name="Arrow: Right 14">
                <a:extLst>
                  <a:ext uri="{FF2B5EF4-FFF2-40B4-BE49-F238E27FC236}">
                    <a16:creationId xmlns:a16="http://schemas.microsoft.com/office/drawing/2014/main" id="{DA1CE03F-039F-A910-C114-E6AC767C0448}"/>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6" name="Freeform: Shape 15">
                <a:extLst>
                  <a:ext uri="{FF2B5EF4-FFF2-40B4-BE49-F238E27FC236}">
                    <a16:creationId xmlns:a16="http://schemas.microsoft.com/office/drawing/2014/main" id="{DB473CD7-7E56-67F0-E820-4BAC6E35E757}"/>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17" name="Freeform: Shape 16">
                <a:extLst>
                  <a:ext uri="{FF2B5EF4-FFF2-40B4-BE49-F238E27FC236}">
                    <a16:creationId xmlns:a16="http://schemas.microsoft.com/office/drawing/2014/main" id="{011D4D99-BC21-D1EF-6A02-9DC3421F94C3}"/>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18" name="Arrow: Right 17">
                <a:extLst>
                  <a:ext uri="{FF2B5EF4-FFF2-40B4-BE49-F238E27FC236}">
                    <a16:creationId xmlns:a16="http://schemas.microsoft.com/office/drawing/2014/main" id="{375299D8-4A46-F03C-AAAF-1A8E7F7BA1E4}"/>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9" name="Arrow: Right 18">
                <a:extLst>
                  <a:ext uri="{FF2B5EF4-FFF2-40B4-BE49-F238E27FC236}">
                    <a16:creationId xmlns:a16="http://schemas.microsoft.com/office/drawing/2014/main" id="{10CD038D-F77E-66AA-39F2-55E47742D5C5}"/>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0" name="Arrow: Right 19">
                <a:extLst>
                  <a:ext uri="{FF2B5EF4-FFF2-40B4-BE49-F238E27FC236}">
                    <a16:creationId xmlns:a16="http://schemas.microsoft.com/office/drawing/2014/main" id="{2C4D8DAE-74F4-8053-404F-DDA6B8A0F925}"/>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1" name="Arrow: Right 20">
                <a:extLst>
                  <a:ext uri="{FF2B5EF4-FFF2-40B4-BE49-F238E27FC236}">
                    <a16:creationId xmlns:a16="http://schemas.microsoft.com/office/drawing/2014/main" id="{F78BA80F-0D45-69E0-4C49-B666787A8DEA}"/>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2" name="Arrow: Right 21">
                <a:extLst>
                  <a:ext uri="{FF2B5EF4-FFF2-40B4-BE49-F238E27FC236}">
                    <a16:creationId xmlns:a16="http://schemas.microsoft.com/office/drawing/2014/main" id="{4E30D358-0D49-6DA3-97F9-168D71A11FBE}"/>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Tree>
    <p:extLst>
      <p:ext uri="{BB962C8B-B14F-4D97-AF65-F5344CB8AC3E}">
        <p14:creationId xmlns:p14="http://schemas.microsoft.com/office/powerpoint/2010/main" val="1312613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FD1806-0604-F3F4-31D9-1433C3607C5F}"/>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574DBDBA-0EF1-79F5-1FDC-3262FC7B74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D72B740C-FAF1-E23E-21D8-53A8829C0617}"/>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Development Background- </a:t>
            </a:r>
            <a:r>
              <a:rPr lang="en-US" sz="3500" i="0" dirty="0">
                <a:solidFill>
                  <a:srgbClr val="FFC000"/>
                </a:solidFill>
                <a:effectLst/>
                <a:cs typeface="Calibri" panose="020F0502020204030204" pitchFamily="34" charset="0"/>
              </a:rPr>
              <a:t>Time Frame</a:t>
            </a:r>
            <a:endParaRPr lang="en-US" sz="3500" dirty="0">
              <a:solidFill>
                <a:schemeClr val="accent6">
                  <a:lumMod val="60000"/>
                  <a:lumOff val="40000"/>
                </a:schemeClr>
              </a:solidFill>
              <a:cs typeface="Calibri" panose="020F0502020204030204" pitchFamily="34" charset="0"/>
            </a:endParaRPr>
          </a:p>
        </p:txBody>
      </p:sp>
      <p:sp>
        <p:nvSpPr>
          <p:cNvPr id="55" name="Arrow: Right 10">
            <a:extLst>
              <a:ext uri="{FF2B5EF4-FFF2-40B4-BE49-F238E27FC236}">
                <a16:creationId xmlns:a16="http://schemas.microsoft.com/office/drawing/2014/main" id="{3FA43A7E-CE25-6B07-FC77-136F87C2CE3C}"/>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6" name="TextBox 5">
            <a:extLst>
              <a:ext uri="{FF2B5EF4-FFF2-40B4-BE49-F238E27FC236}">
                <a16:creationId xmlns:a16="http://schemas.microsoft.com/office/drawing/2014/main" id="{384184A1-134F-98C6-5A27-DCEC190D0D81}"/>
              </a:ext>
            </a:extLst>
          </p:cNvPr>
          <p:cNvSpPr txBox="1"/>
          <p:nvPr/>
        </p:nvSpPr>
        <p:spPr>
          <a:xfrm>
            <a:off x="652871" y="823282"/>
            <a:ext cx="10305225" cy="1477328"/>
          </a:xfrm>
          <a:prstGeom prst="rect">
            <a:avLst/>
          </a:prstGeom>
          <a:noFill/>
        </p:spPr>
        <p:txBody>
          <a:bodyPr wrap="square">
            <a:spAutoFit/>
          </a:bodyPr>
          <a:lstStyle/>
          <a:p>
            <a:pPr algn="just"/>
            <a:r>
              <a:rPr lang="en-US" kern="100" dirty="0">
                <a:latin typeface="Aptos" panose="020B0004020202020204" pitchFamily="34" charset="0"/>
                <a:ea typeface="Aptos" panose="020B0004020202020204" pitchFamily="34" charset="0"/>
                <a:cs typeface="Arial" panose="020B0604020202020204" pitchFamily="34" charset="0"/>
              </a:rPr>
              <a:t>We follow Agile planning, an iterative approach to managing projects that avoids the traditional concept of detailed project planning with fixed dates and scope. Rooted in the principles of the Agile Manifesto, Agile project planning emphasizes frequent value delivery, continuous end-user feedback, cross-functional collaboration, and ongoing improvement, making it much faster than the traditional software development process.</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9" name="Picture 8" descr="A diagram of a diagram&#10;&#10;Description automatically generated">
            <a:extLst>
              <a:ext uri="{FF2B5EF4-FFF2-40B4-BE49-F238E27FC236}">
                <a16:creationId xmlns:a16="http://schemas.microsoft.com/office/drawing/2014/main" id="{79E21A5B-F96E-F603-9FCE-3A70BF9815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0052" y="2019299"/>
            <a:ext cx="6025593" cy="4015419"/>
          </a:xfrm>
          <a:prstGeom prst="rect">
            <a:avLst/>
          </a:prstGeom>
          <a:effectLst/>
        </p:spPr>
      </p:pic>
      <p:sp>
        <p:nvSpPr>
          <p:cNvPr id="11" name="TextBox 10">
            <a:extLst>
              <a:ext uri="{FF2B5EF4-FFF2-40B4-BE49-F238E27FC236}">
                <a16:creationId xmlns:a16="http://schemas.microsoft.com/office/drawing/2014/main" id="{D954225B-98D3-5478-2FA6-A937AF481AA0}"/>
              </a:ext>
            </a:extLst>
          </p:cNvPr>
          <p:cNvSpPr txBox="1"/>
          <p:nvPr/>
        </p:nvSpPr>
        <p:spPr>
          <a:xfrm>
            <a:off x="527624" y="2447258"/>
            <a:ext cx="4401564" cy="3429337"/>
          </a:xfrm>
          <a:prstGeom prst="rect">
            <a:avLst/>
          </a:prstGeom>
          <a:noFill/>
          <a:ln>
            <a:solidFill>
              <a:srgbClr val="00B0F0"/>
            </a:solidFill>
          </a:ln>
        </p:spPr>
        <p:txBody>
          <a:bodyPr wrap="square">
            <a:spAutoFit/>
          </a:bodyPr>
          <a:lstStyle/>
          <a:p>
            <a:pPr marL="0" marR="0" algn="just">
              <a:lnSpc>
                <a:spcPct val="107000"/>
              </a:lnSpc>
              <a:spcBef>
                <a:spcPts val="0"/>
              </a:spcBef>
              <a:spcAft>
                <a:spcPts val="800"/>
              </a:spcAft>
              <a:tabLst>
                <a:tab pos="2514600" algn="l"/>
              </a:tabLst>
            </a:pPr>
            <a:r>
              <a:rPr lang="en-US" sz="1800" kern="100" dirty="0">
                <a:effectLst/>
                <a:latin typeface="Aptos" panose="020B0004020202020204" pitchFamily="34" charset="0"/>
                <a:ea typeface="Aptos" panose="020B0004020202020204" pitchFamily="34" charset="0"/>
                <a:cs typeface="Arial" panose="020B0604020202020204" pitchFamily="34" charset="0"/>
              </a:rPr>
              <a:t>After conducting a critical analysis and feasibility study during the vision phase, we identified: </a:t>
            </a:r>
          </a:p>
          <a:p>
            <a:pPr marL="285750" marR="0" indent="-285750" algn="just">
              <a:lnSpc>
                <a:spcPct val="150000"/>
              </a:lnSpc>
              <a:spcBef>
                <a:spcPts val="0"/>
              </a:spcBef>
              <a:spcAft>
                <a:spcPts val="800"/>
              </a:spcAft>
              <a:buFont typeface="Wingdings" panose="05000000000000000000" pitchFamily="2" charset="2"/>
              <a:buChar char="q"/>
              <a:tabLst>
                <a:tab pos="2514600" algn="l"/>
              </a:tabLst>
            </a:pPr>
            <a:r>
              <a:rPr lang="en-US" b="1" kern="100" dirty="0">
                <a:solidFill>
                  <a:schemeClr val="accent1"/>
                </a:solidFill>
                <a:latin typeface="Aptos" panose="020B0004020202020204" pitchFamily="34" charset="0"/>
                <a:ea typeface="Aptos" panose="020B0004020202020204" pitchFamily="34" charset="0"/>
                <a:cs typeface="Arial" panose="020B0604020202020204" pitchFamily="34" charset="0"/>
              </a:rPr>
              <a:t>75</a:t>
            </a:r>
            <a:r>
              <a:rPr lang="en-US" sz="1800" b="1" kern="100" dirty="0">
                <a:solidFill>
                  <a:schemeClr val="accent1"/>
                </a:solidFill>
                <a:effectLst/>
                <a:latin typeface="Aptos" panose="020B0004020202020204" pitchFamily="34" charset="0"/>
                <a:ea typeface="Aptos" panose="020B0004020202020204" pitchFamily="34" charset="0"/>
                <a:cs typeface="Arial" panose="020B0604020202020204" pitchFamily="34" charset="0"/>
              </a:rPr>
              <a:t>00 tasks for the Recruitment module </a:t>
            </a:r>
          </a:p>
          <a:p>
            <a:pPr marL="285750" marR="0" indent="-285750" algn="just">
              <a:lnSpc>
                <a:spcPct val="150000"/>
              </a:lnSpc>
              <a:spcBef>
                <a:spcPts val="0"/>
              </a:spcBef>
              <a:spcAft>
                <a:spcPts val="800"/>
              </a:spcAft>
              <a:buFont typeface="Wingdings" panose="05000000000000000000" pitchFamily="2" charset="2"/>
              <a:buChar char="q"/>
              <a:tabLst>
                <a:tab pos="2514600" algn="l"/>
              </a:tabLst>
            </a:pPr>
            <a:r>
              <a:rPr lang="en-US" b="1" kern="100" dirty="0">
                <a:solidFill>
                  <a:schemeClr val="accent1"/>
                </a:solidFill>
                <a:latin typeface="Aptos" panose="020B0004020202020204" pitchFamily="34" charset="0"/>
                <a:ea typeface="Aptos" panose="020B0004020202020204" pitchFamily="34" charset="0"/>
                <a:cs typeface="Arial" panose="020B0604020202020204" pitchFamily="34" charset="0"/>
              </a:rPr>
              <a:t>90</a:t>
            </a:r>
            <a:r>
              <a:rPr lang="en-US" sz="1800" b="1" kern="100" dirty="0">
                <a:solidFill>
                  <a:schemeClr val="accent1"/>
                </a:solidFill>
                <a:effectLst/>
                <a:latin typeface="Aptos" panose="020B0004020202020204" pitchFamily="34" charset="0"/>
                <a:ea typeface="Aptos" panose="020B0004020202020204" pitchFamily="34" charset="0"/>
                <a:cs typeface="Arial" panose="020B0604020202020204" pitchFamily="34" charset="0"/>
              </a:rPr>
              <a:t>00 tasks for the HRMS module </a:t>
            </a:r>
          </a:p>
          <a:p>
            <a:pPr marL="285750" marR="0" indent="-285750" algn="just">
              <a:lnSpc>
                <a:spcPct val="150000"/>
              </a:lnSpc>
              <a:spcBef>
                <a:spcPts val="0"/>
              </a:spcBef>
              <a:spcAft>
                <a:spcPts val="800"/>
              </a:spcAft>
              <a:buFont typeface="Wingdings" panose="05000000000000000000" pitchFamily="2" charset="2"/>
              <a:buChar char="q"/>
              <a:tabLst>
                <a:tab pos="2514600" algn="l"/>
              </a:tabLst>
            </a:pPr>
            <a:r>
              <a:rPr lang="en-US" b="1" kern="100" dirty="0">
                <a:solidFill>
                  <a:schemeClr val="accent1"/>
                </a:solidFill>
                <a:latin typeface="Aptos" panose="020B0004020202020204" pitchFamily="34" charset="0"/>
                <a:ea typeface="Aptos" panose="020B0004020202020204" pitchFamily="34" charset="0"/>
                <a:cs typeface="Arial" panose="020B0604020202020204" pitchFamily="34" charset="0"/>
              </a:rPr>
              <a:t>75</a:t>
            </a:r>
            <a:r>
              <a:rPr lang="en-US" sz="1800" b="1" kern="100" dirty="0">
                <a:solidFill>
                  <a:schemeClr val="accent1"/>
                </a:solidFill>
                <a:effectLst/>
                <a:latin typeface="Aptos" panose="020B0004020202020204" pitchFamily="34" charset="0"/>
                <a:ea typeface="Aptos" panose="020B0004020202020204" pitchFamily="34" charset="0"/>
                <a:cs typeface="Arial" panose="020B0604020202020204" pitchFamily="34" charset="0"/>
              </a:rPr>
              <a:t>00 tasks for the Finance module.</a:t>
            </a:r>
          </a:p>
          <a:p>
            <a:pPr marL="285750" marR="0" indent="-285750" algn="just">
              <a:lnSpc>
                <a:spcPct val="150000"/>
              </a:lnSpc>
              <a:spcBef>
                <a:spcPts val="0"/>
              </a:spcBef>
              <a:spcAft>
                <a:spcPts val="800"/>
              </a:spcAft>
              <a:buFont typeface="Wingdings" panose="05000000000000000000" pitchFamily="2" charset="2"/>
              <a:buChar char="q"/>
              <a:tabLst>
                <a:tab pos="2514600" algn="l"/>
              </a:tabLst>
            </a:pPr>
            <a:r>
              <a:rPr lang="en-US" b="1" kern="100" dirty="0">
                <a:solidFill>
                  <a:schemeClr val="accent1"/>
                </a:solidFill>
                <a:latin typeface="Aptos" panose="020B0004020202020204" pitchFamily="34" charset="0"/>
                <a:ea typeface="Aptos" panose="020B0004020202020204" pitchFamily="34" charset="0"/>
                <a:cs typeface="Arial" panose="020B0604020202020204" pitchFamily="34" charset="0"/>
              </a:rPr>
              <a:t>Total 24000 tasks</a:t>
            </a:r>
            <a:endParaRPr lang="en-US" sz="1800" b="1" kern="100" dirty="0">
              <a:solidFill>
                <a:schemeClr val="accent1"/>
              </a:solidFill>
              <a:effectLst/>
              <a:latin typeface="Aptos" panose="020B0004020202020204" pitchFamily="34" charset="0"/>
              <a:ea typeface="Aptos" panose="020B0004020202020204" pitchFamily="34" charset="0"/>
              <a:cs typeface="Arial" panose="020B0604020202020204" pitchFamily="34" charset="0"/>
            </a:endParaRPr>
          </a:p>
        </p:txBody>
      </p:sp>
      <p:grpSp>
        <p:nvGrpSpPr>
          <p:cNvPr id="4" name="Group 3">
            <a:extLst>
              <a:ext uri="{FF2B5EF4-FFF2-40B4-BE49-F238E27FC236}">
                <a16:creationId xmlns:a16="http://schemas.microsoft.com/office/drawing/2014/main" id="{D0232375-4F88-DCEB-9FEA-D3C8A7E25BF6}"/>
              </a:ext>
            </a:extLst>
          </p:cNvPr>
          <p:cNvGrpSpPr/>
          <p:nvPr/>
        </p:nvGrpSpPr>
        <p:grpSpPr>
          <a:xfrm>
            <a:off x="940805" y="6121906"/>
            <a:ext cx="10241546" cy="509523"/>
            <a:chOff x="636006" y="6137279"/>
            <a:chExt cx="10241546" cy="509523"/>
          </a:xfrm>
        </p:grpSpPr>
        <p:sp>
          <p:nvSpPr>
            <p:cNvPr id="8" name="Freeform: Shape 7">
              <a:extLst>
                <a:ext uri="{FF2B5EF4-FFF2-40B4-BE49-F238E27FC236}">
                  <a16:creationId xmlns:a16="http://schemas.microsoft.com/office/drawing/2014/main" id="{8D4F8B9A-AEFF-F3D2-5AB5-F359BF96BE5D}"/>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Development Background </a:t>
              </a:r>
            </a:p>
          </p:txBody>
        </p:sp>
        <p:grpSp>
          <p:nvGrpSpPr>
            <p:cNvPr id="10" name="Group 9">
              <a:extLst>
                <a:ext uri="{FF2B5EF4-FFF2-40B4-BE49-F238E27FC236}">
                  <a16:creationId xmlns:a16="http://schemas.microsoft.com/office/drawing/2014/main" id="{362DD1E2-6443-A993-19E3-FB5236811C33}"/>
                </a:ext>
              </a:extLst>
            </p:cNvPr>
            <p:cNvGrpSpPr/>
            <p:nvPr/>
          </p:nvGrpSpPr>
          <p:grpSpPr>
            <a:xfrm>
              <a:off x="636006" y="6137279"/>
              <a:ext cx="10241546" cy="509523"/>
              <a:chOff x="636006" y="6137279"/>
              <a:chExt cx="10241546" cy="509523"/>
            </a:xfrm>
          </p:grpSpPr>
          <p:grpSp>
            <p:nvGrpSpPr>
              <p:cNvPr id="12" name="Group 11">
                <a:extLst>
                  <a:ext uri="{FF2B5EF4-FFF2-40B4-BE49-F238E27FC236}">
                    <a16:creationId xmlns:a16="http://schemas.microsoft.com/office/drawing/2014/main" id="{7DCFE216-F51E-8D6F-3F28-DFDE395E86A2}"/>
                  </a:ext>
                </a:extLst>
              </p:cNvPr>
              <p:cNvGrpSpPr/>
              <p:nvPr/>
            </p:nvGrpSpPr>
            <p:grpSpPr>
              <a:xfrm>
                <a:off x="636006" y="6137279"/>
                <a:ext cx="10241546" cy="493721"/>
                <a:chOff x="379605" y="4829403"/>
                <a:chExt cx="6183437" cy="278366"/>
              </a:xfrm>
            </p:grpSpPr>
            <p:sp>
              <p:nvSpPr>
                <p:cNvPr id="21" name="Google Shape;330;p32">
                  <a:extLst>
                    <a:ext uri="{FF2B5EF4-FFF2-40B4-BE49-F238E27FC236}">
                      <a16:creationId xmlns:a16="http://schemas.microsoft.com/office/drawing/2014/main" id="{42CF7C08-6FD3-578C-C291-0E5470B10AE2}"/>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2" name="Freeform: Shape 21">
                  <a:extLst>
                    <a:ext uri="{FF2B5EF4-FFF2-40B4-BE49-F238E27FC236}">
                      <a16:creationId xmlns:a16="http://schemas.microsoft.com/office/drawing/2014/main" id="{FF566C66-24CB-3A16-4757-7CA782E905C5}"/>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HRMS</a:t>
                  </a:r>
                </a:p>
              </p:txBody>
            </p:sp>
            <p:sp>
              <p:nvSpPr>
                <p:cNvPr id="23" name="Freeform: Shape 22">
                  <a:extLst>
                    <a:ext uri="{FF2B5EF4-FFF2-40B4-BE49-F238E27FC236}">
                      <a16:creationId xmlns:a16="http://schemas.microsoft.com/office/drawing/2014/main" id="{E81EB6F2-79CB-C031-7B73-2DF79222AA3F}"/>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Finance </a:t>
                  </a:r>
                </a:p>
              </p:txBody>
            </p:sp>
            <p:sp>
              <p:nvSpPr>
                <p:cNvPr id="24" name="Freeform: Shape 23">
                  <a:extLst>
                    <a:ext uri="{FF2B5EF4-FFF2-40B4-BE49-F238E27FC236}">
                      <a16:creationId xmlns:a16="http://schemas.microsoft.com/office/drawing/2014/main" id="{4DB79FE6-EEF3-E1FD-7094-47FABABFF639}"/>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5" name="Freeform: Shape 24">
                  <a:extLst>
                    <a:ext uri="{FF2B5EF4-FFF2-40B4-BE49-F238E27FC236}">
                      <a16:creationId xmlns:a16="http://schemas.microsoft.com/office/drawing/2014/main" id="{2376991A-EF1B-A264-0796-BC91E0904E8F}"/>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3" name="Arrow: Right 12">
                <a:extLst>
                  <a:ext uri="{FF2B5EF4-FFF2-40B4-BE49-F238E27FC236}">
                    <a16:creationId xmlns:a16="http://schemas.microsoft.com/office/drawing/2014/main" id="{1B68AB80-8CDD-42FF-80C8-190464590114}"/>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4" name="Freeform: Shape 13">
                <a:extLst>
                  <a:ext uri="{FF2B5EF4-FFF2-40B4-BE49-F238E27FC236}">
                    <a16:creationId xmlns:a16="http://schemas.microsoft.com/office/drawing/2014/main" id="{190E6F1D-B651-C2EB-EFFA-5232D9A0061A}"/>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15" name="Freeform: Shape 14">
                <a:extLst>
                  <a:ext uri="{FF2B5EF4-FFF2-40B4-BE49-F238E27FC236}">
                    <a16:creationId xmlns:a16="http://schemas.microsoft.com/office/drawing/2014/main" id="{0CA1D9E5-B061-C099-7779-6F0A37CEE891}"/>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16" name="Arrow: Right 15">
                <a:extLst>
                  <a:ext uri="{FF2B5EF4-FFF2-40B4-BE49-F238E27FC236}">
                    <a16:creationId xmlns:a16="http://schemas.microsoft.com/office/drawing/2014/main" id="{AFA2AB6D-852B-D492-FBF0-2AF711F4A95C}"/>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7" name="Arrow: Right 16">
                <a:extLst>
                  <a:ext uri="{FF2B5EF4-FFF2-40B4-BE49-F238E27FC236}">
                    <a16:creationId xmlns:a16="http://schemas.microsoft.com/office/drawing/2014/main" id="{A9B22770-791B-A45C-9F1B-502675756A6D}"/>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8" name="Arrow: Right 17">
                <a:extLst>
                  <a:ext uri="{FF2B5EF4-FFF2-40B4-BE49-F238E27FC236}">
                    <a16:creationId xmlns:a16="http://schemas.microsoft.com/office/drawing/2014/main" id="{6E685A62-50E8-18B5-6314-234CA4075A1E}"/>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9" name="Arrow: Right 18">
                <a:extLst>
                  <a:ext uri="{FF2B5EF4-FFF2-40B4-BE49-F238E27FC236}">
                    <a16:creationId xmlns:a16="http://schemas.microsoft.com/office/drawing/2014/main" id="{97E1C341-51BA-7995-3F3C-BCBAEB9D4EB9}"/>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0" name="Arrow: Right 19">
                <a:extLst>
                  <a:ext uri="{FF2B5EF4-FFF2-40B4-BE49-F238E27FC236}">
                    <a16:creationId xmlns:a16="http://schemas.microsoft.com/office/drawing/2014/main" id="{E6C20051-C4A0-22A6-B9CD-2CADB34C77DD}"/>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27" name="Slide Number Placeholder 3">
            <a:extLst>
              <a:ext uri="{FF2B5EF4-FFF2-40B4-BE49-F238E27FC236}">
                <a16:creationId xmlns:a16="http://schemas.microsoft.com/office/drawing/2014/main" id="{5821E22B-F33F-54E6-EBF8-F3F0E749D0EA}"/>
              </a:ext>
            </a:extLst>
          </p:cNvPr>
          <p:cNvSpPr txBox="1">
            <a:spLocks/>
          </p:cNvSpPr>
          <p:nvPr/>
        </p:nvSpPr>
        <p:spPr>
          <a:xfrm>
            <a:off x="11163509" y="6492875"/>
            <a:ext cx="990600"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12</a:t>
            </a:fld>
            <a:r>
              <a:rPr lang="en-US" dirty="0"/>
              <a:t> of 20</a:t>
            </a:r>
          </a:p>
        </p:txBody>
      </p:sp>
    </p:spTree>
    <p:extLst>
      <p:ext uri="{BB962C8B-B14F-4D97-AF65-F5344CB8AC3E}">
        <p14:creationId xmlns:p14="http://schemas.microsoft.com/office/powerpoint/2010/main" val="1402061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94199B-F1D9-A1C0-E9AF-F0D6A90869EF}"/>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2B1F9A3A-D273-DEE1-D957-3D44D2D08D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8F1DBAA0-BC19-2F68-E75C-E8D3DD364E24}"/>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Development Background- </a:t>
            </a:r>
            <a:r>
              <a:rPr lang="en-US" sz="3500" i="0" dirty="0">
                <a:solidFill>
                  <a:srgbClr val="FFC000"/>
                </a:solidFill>
                <a:effectLst/>
                <a:cs typeface="Calibri" panose="020F0502020204030204" pitchFamily="34" charset="0"/>
              </a:rPr>
              <a:t>Time Frame</a:t>
            </a:r>
            <a:endParaRPr lang="en-US" sz="3500" dirty="0">
              <a:solidFill>
                <a:schemeClr val="accent6">
                  <a:lumMod val="60000"/>
                  <a:lumOff val="40000"/>
                </a:schemeClr>
              </a:solidFill>
              <a:cs typeface="Calibri" panose="020F0502020204030204" pitchFamily="34" charset="0"/>
            </a:endParaRPr>
          </a:p>
        </p:txBody>
      </p:sp>
      <p:sp>
        <p:nvSpPr>
          <p:cNvPr id="55" name="Arrow: Right 10">
            <a:extLst>
              <a:ext uri="{FF2B5EF4-FFF2-40B4-BE49-F238E27FC236}">
                <a16:creationId xmlns:a16="http://schemas.microsoft.com/office/drawing/2014/main" id="{C8AC3157-653D-AE08-7054-0A5E47096FDF}"/>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6" name="TextBox 5">
            <a:extLst>
              <a:ext uri="{FF2B5EF4-FFF2-40B4-BE49-F238E27FC236}">
                <a16:creationId xmlns:a16="http://schemas.microsoft.com/office/drawing/2014/main" id="{9E8C9503-274B-5A8F-9113-CDBBC45DC4A4}"/>
              </a:ext>
            </a:extLst>
          </p:cNvPr>
          <p:cNvSpPr txBox="1"/>
          <p:nvPr/>
        </p:nvSpPr>
        <p:spPr>
          <a:xfrm>
            <a:off x="652871" y="923295"/>
            <a:ext cx="10305225" cy="923330"/>
          </a:xfrm>
          <a:prstGeom prst="rect">
            <a:avLst/>
          </a:prstGeom>
          <a:noFill/>
        </p:spPr>
        <p:txBody>
          <a:bodyPr wrap="square">
            <a:spAutoFit/>
          </a:bodyPr>
          <a:lstStyle/>
          <a:p>
            <a:pPr algn="just"/>
            <a:r>
              <a:rPr lang="en-US" dirty="0"/>
              <a:t>We define each sprint duration as 2 weeks. Based on our 10-member team and feasibility study, we have determined that we can complete 10 task cards per day. </a:t>
            </a:r>
            <a:r>
              <a:rPr lang="en-US" sz="1800" kern="100" dirty="0">
                <a:effectLst/>
                <a:latin typeface="Aptos" panose="020B0004020202020204" pitchFamily="34" charset="0"/>
                <a:ea typeface="Aptos" panose="020B0004020202020204" pitchFamily="34" charset="0"/>
                <a:cs typeface="Arial" panose="020B0604020202020204" pitchFamily="34" charset="0"/>
              </a:rPr>
              <a:t>In 2 weeks, we have 12 working days (consider 6 working days in a week)</a:t>
            </a:r>
          </a:p>
        </p:txBody>
      </p:sp>
      <p:sp>
        <p:nvSpPr>
          <p:cNvPr id="12" name="TextBox 11">
            <a:extLst>
              <a:ext uri="{FF2B5EF4-FFF2-40B4-BE49-F238E27FC236}">
                <a16:creationId xmlns:a16="http://schemas.microsoft.com/office/drawing/2014/main" id="{BE41221F-A242-3F7D-E629-26BC49EB677F}"/>
              </a:ext>
            </a:extLst>
          </p:cNvPr>
          <p:cNvSpPr txBox="1"/>
          <p:nvPr/>
        </p:nvSpPr>
        <p:spPr>
          <a:xfrm>
            <a:off x="5047327" y="2451640"/>
            <a:ext cx="6901931" cy="977360"/>
          </a:xfrm>
          <a:prstGeom prst="roundRect">
            <a:avLst/>
          </a:prstGeom>
          <a:solidFill>
            <a:schemeClr val="accent6">
              <a:lumMod val="40000"/>
              <a:lumOff val="60000"/>
            </a:schemeClr>
          </a:solidFill>
          <a:ln>
            <a:solidFill>
              <a:schemeClr val="tx1"/>
            </a:solidFill>
          </a:ln>
          <a:scene3d>
            <a:camera prst="perspectiveFront"/>
            <a:lightRig rig="threePt" dir="t"/>
          </a:scene3d>
        </p:spPr>
        <p:style>
          <a:lnRef idx="1">
            <a:schemeClr val="accent5"/>
          </a:lnRef>
          <a:fillRef idx="2">
            <a:schemeClr val="accent5"/>
          </a:fillRef>
          <a:effectRef idx="1">
            <a:schemeClr val="accent5"/>
          </a:effectRef>
          <a:fontRef idx="minor">
            <a:schemeClr val="dk1"/>
          </a:fontRef>
        </p:style>
        <p:txBody>
          <a:bodyPr wrap="square" rtlCol="0">
            <a:spAutoFit/>
          </a:bodyPr>
          <a:lstStyle/>
          <a:p>
            <a:pPr>
              <a:lnSpc>
                <a:spcPct val="150000"/>
              </a:lnSpc>
            </a:pPr>
            <a:r>
              <a:rPr lang="en-US" b="1" dirty="0">
                <a:solidFill>
                  <a:schemeClr val="tx1"/>
                </a:solidFill>
                <a:latin typeface="Aptos "/>
                <a:cs typeface="Arial" panose="020B0604020202020204" pitchFamily="34" charset="0"/>
              </a:rPr>
              <a:t>Recruitment:</a:t>
            </a:r>
          </a:p>
          <a:p>
            <a:pPr>
              <a:lnSpc>
                <a:spcPct val="150000"/>
              </a:lnSpc>
            </a:pPr>
            <a:r>
              <a:rPr lang="en-US" b="1" dirty="0">
                <a:solidFill>
                  <a:schemeClr val="tx1"/>
                </a:solidFill>
                <a:latin typeface="Aptos "/>
                <a:cs typeface="Arial" panose="020B0604020202020204" pitchFamily="34" charset="0"/>
              </a:rPr>
              <a:t>7500/1200= 6 Sprint, 6x2= 12 Weeks, 12/4= 3 Months</a:t>
            </a:r>
          </a:p>
        </p:txBody>
      </p:sp>
      <p:sp>
        <p:nvSpPr>
          <p:cNvPr id="13" name="TextBox 12">
            <a:extLst>
              <a:ext uri="{FF2B5EF4-FFF2-40B4-BE49-F238E27FC236}">
                <a16:creationId xmlns:a16="http://schemas.microsoft.com/office/drawing/2014/main" id="{86ADA0BC-F63D-89C1-60D8-FB447575CF1C}"/>
              </a:ext>
            </a:extLst>
          </p:cNvPr>
          <p:cNvSpPr txBox="1"/>
          <p:nvPr/>
        </p:nvSpPr>
        <p:spPr>
          <a:xfrm>
            <a:off x="4985559" y="3486230"/>
            <a:ext cx="7025466" cy="977360"/>
          </a:xfrm>
          <a:prstGeom prst="roundRect">
            <a:avLst/>
          </a:prstGeom>
          <a:solidFill>
            <a:schemeClr val="accent6">
              <a:lumMod val="40000"/>
              <a:lumOff val="60000"/>
            </a:schemeClr>
          </a:solidFill>
          <a:ln>
            <a:solidFill>
              <a:schemeClr val="tx1"/>
            </a:solidFill>
          </a:ln>
          <a:scene3d>
            <a:camera prst="perspectiveFront"/>
            <a:lightRig rig="threePt" dir="t"/>
          </a:scene3d>
        </p:spPr>
        <p:style>
          <a:lnRef idx="1">
            <a:schemeClr val="accent5"/>
          </a:lnRef>
          <a:fillRef idx="2">
            <a:schemeClr val="accent5"/>
          </a:fillRef>
          <a:effectRef idx="1">
            <a:schemeClr val="accent5"/>
          </a:effectRef>
          <a:fontRef idx="minor">
            <a:schemeClr val="dk1"/>
          </a:fontRef>
        </p:style>
        <p:txBody>
          <a:bodyPr wrap="square" rtlCol="0">
            <a:spAutoFit/>
          </a:bodyPr>
          <a:lstStyle/>
          <a:p>
            <a:pPr>
              <a:lnSpc>
                <a:spcPct val="150000"/>
              </a:lnSpc>
            </a:pPr>
            <a:r>
              <a:rPr lang="en-US" b="1" dirty="0">
                <a:solidFill>
                  <a:schemeClr val="tx1"/>
                </a:solidFill>
                <a:latin typeface="Aptos "/>
                <a:cs typeface="Arial" panose="020B0604020202020204" pitchFamily="34" charset="0"/>
              </a:rPr>
              <a:t>HRMS:</a:t>
            </a:r>
          </a:p>
          <a:p>
            <a:pPr>
              <a:lnSpc>
                <a:spcPct val="150000"/>
              </a:lnSpc>
            </a:pPr>
            <a:r>
              <a:rPr lang="en-US" b="1" dirty="0">
                <a:solidFill>
                  <a:schemeClr val="tx1"/>
                </a:solidFill>
                <a:latin typeface="Aptos "/>
                <a:cs typeface="Arial" panose="020B0604020202020204" pitchFamily="34" charset="0"/>
              </a:rPr>
              <a:t>9000/1200= 8 Sprint, 8x2= 16 Weeks 16/4= 4 Months</a:t>
            </a:r>
          </a:p>
        </p:txBody>
      </p:sp>
      <p:sp>
        <p:nvSpPr>
          <p:cNvPr id="14" name="TextBox 13">
            <a:extLst>
              <a:ext uri="{FF2B5EF4-FFF2-40B4-BE49-F238E27FC236}">
                <a16:creationId xmlns:a16="http://schemas.microsoft.com/office/drawing/2014/main" id="{F23BE999-8723-0F88-E329-99CF7BE20B25}"/>
              </a:ext>
            </a:extLst>
          </p:cNvPr>
          <p:cNvSpPr txBox="1"/>
          <p:nvPr/>
        </p:nvSpPr>
        <p:spPr>
          <a:xfrm>
            <a:off x="4985560" y="4552200"/>
            <a:ext cx="7025466" cy="977360"/>
          </a:xfrm>
          <a:prstGeom prst="roundRect">
            <a:avLst/>
          </a:prstGeom>
          <a:solidFill>
            <a:schemeClr val="accent6">
              <a:lumMod val="40000"/>
              <a:lumOff val="60000"/>
            </a:schemeClr>
          </a:solidFill>
          <a:ln>
            <a:solidFill>
              <a:schemeClr val="tx1"/>
            </a:solidFill>
          </a:ln>
          <a:scene3d>
            <a:camera prst="perspectiveFront"/>
            <a:lightRig rig="threePt" dir="t"/>
          </a:scene3d>
        </p:spPr>
        <p:style>
          <a:lnRef idx="1">
            <a:schemeClr val="accent5"/>
          </a:lnRef>
          <a:fillRef idx="2">
            <a:schemeClr val="accent5"/>
          </a:fillRef>
          <a:effectRef idx="1">
            <a:schemeClr val="accent5"/>
          </a:effectRef>
          <a:fontRef idx="minor">
            <a:schemeClr val="dk1"/>
          </a:fontRef>
        </p:style>
        <p:txBody>
          <a:bodyPr wrap="square" rtlCol="0">
            <a:spAutoFit/>
          </a:bodyPr>
          <a:lstStyle/>
          <a:p>
            <a:pPr>
              <a:lnSpc>
                <a:spcPct val="150000"/>
              </a:lnSpc>
            </a:pPr>
            <a:r>
              <a:rPr lang="en-US" b="1" dirty="0">
                <a:solidFill>
                  <a:schemeClr val="tx1"/>
                </a:solidFill>
                <a:latin typeface="Aptos "/>
                <a:cs typeface="Arial" panose="020B0604020202020204" pitchFamily="34" charset="0"/>
              </a:rPr>
              <a:t>Recruitment:</a:t>
            </a:r>
          </a:p>
          <a:p>
            <a:pPr>
              <a:lnSpc>
                <a:spcPct val="150000"/>
              </a:lnSpc>
            </a:pPr>
            <a:r>
              <a:rPr lang="en-US" b="1" dirty="0">
                <a:solidFill>
                  <a:schemeClr val="tx1"/>
                </a:solidFill>
                <a:latin typeface="Aptos "/>
                <a:cs typeface="Arial" panose="020B0604020202020204" pitchFamily="34" charset="0"/>
              </a:rPr>
              <a:t>7500/1200= 6 Sprint, 6x2= 12 Weeks, 12/4= 3 Months</a:t>
            </a:r>
          </a:p>
        </p:txBody>
      </p:sp>
      <p:sp>
        <p:nvSpPr>
          <p:cNvPr id="16" name="TextBox 15">
            <a:extLst>
              <a:ext uri="{FF2B5EF4-FFF2-40B4-BE49-F238E27FC236}">
                <a16:creationId xmlns:a16="http://schemas.microsoft.com/office/drawing/2014/main" id="{A4C10B9C-B701-0383-F9B3-3669C865F04C}"/>
              </a:ext>
            </a:extLst>
          </p:cNvPr>
          <p:cNvSpPr txBox="1"/>
          <p:nvPr/>
        </p:nvSpPr>
        <p:spPr>
          <a:xfrm>
            <a:off x="566465" y="2103268"/>
            <a:ext cx="4326349" cy="3791872"/>
          </a:xfrm>
          <a:prstGeom prst="rect">
            <a:avLst/>
          </a:prstGeom>
          <a:solidFill>
            <a:schemeClr val="accent4">
              <a:lumMod val="75000"/>
            </a:schemeClr>
          </a:solidFill>
          <a:ln>
            <a:solidFill>
              <a:srgbClr val="002060"/>
            </a:solidFill>
          </a:ln>
        </p:spPr>
        <p:txBody>
          <a:bodyPr wrap="square">
            <a:spAutoFit/>
          </a:bodyPr>
          <a:lstStyle/>
          <a:p>
            <a:pPr marL="285750" indent="-285750">
              <a:lnSpc>
                <a:spcPct val="150000"/>
              </a:lnSpc>
              <a:buFont typeface="Wingdings" panose="05000000000000000000" pitchFamily="2" charset="2"/>
              <a:buChar char="q"/>
            </a:pPr>
            <a:r>
              <a:rPr lang="en-US" sz="1800" b="1" kern="100" dirty="0">
                <a:solidFill>
                  <a:schemeClr val="bg1"/>
                </a:solidFill>
                <a:effectLst/>
                <a:latin typeface="Aptos" panose="020B0004020202020204" pitchFamily="34" charset="0"/>
                <a:ea typeface="Aptos" panose="020B0004020202020204" pitchFamily="34" charset="0"/>
                <a:cs typeface="Arial" panose="020B0604020202020204" pitchFamily="34" charset="0"/>
              </a:rPr>
              <a:t>In a single sprint we will complete   10x120=1200 Tasks</a:t>
            </a:r>
          </a:p>
          <a:p>
            <a:pPr marL="285750" indent="-285750">
              <a:lnSpc>
                <a:spcPct val="150000"/>
              </a:lnSpc>
              <a:buFont typeface="Wingdings" panose="05000000000000000000" pitchFamily="2" charset="2"/>
              <a:buChar char="q"/>
            </a:pPr>
            <a:r>
              <a:rPr lang="en-US" b="1" kern="100" dirty="0">
                <a:solidFill>
                  <a:schemeClr val="bg1"/>
                </a:solidFill>
                <a:latin typeface="Aptos" panose="020B0004020202020204" pitchFamily="34" charset="0"/>
                <a:cs typeface="Arial" panose="020B0604020202020204" pitchFamily="34" charset="0"/>
              </a:rPr>
              <a:t>Total 24000/1200= 20 Sprint</a:t>
            </a:r>
          </a:p>
          <a:p>
            <a:pPr marL="285750" indent="-285750">
              <a:lnSpc>
                <a:spcPct val="150000"/>
              </a:lnSpc>
              <a:buFont typeface="Wingdings" panose="05000000000000000000" pitchFamily="2" charset="2"/>
              <a:buChar char="q"/>
            </a:pPr>
            <a:r>
              <a:rPr lang="en-US" b="1" kern="100" dirty="0">
                <a:solidFill>
                  <a:schemeClr val="bg1"/>
                </a:solidFill>
                <a:latin typeface="Aptos" panose="020B0004020202020204" pitchFamily="34" charset="0"/>
                <a:cs typeface="Arial" panose="020B0604020202020204" pitchFamily="34" charset="0"/>
              </a:rPr>
              <a:t>Duration based on total sprint 20x2= 40 Weeks </a:t>
            </a:r>
          </a:p>
          <a:p>
            <a:pPr marL="285750" indent="-285750">
              <a:lnSpc>
                <a:spcPct val="150000"/>
              </a:lnSpc>
              <a:buFont typeface="Wingdings" panose="05000000000000000000" pitchFamily="2" charset="2"/>
              <a:buChar char="q"/>
            </a:pPr>
            <a:r>
              <a:rPr lang="en-US" b="1" kern="100" dirty="0">
                <a:solidFill>
                  <a:schemeClr val="bg1"/>
                </a:solidFill>
                <a:latin typeface="Aptos" panose="020B0004020202020204" pitchFamily="34" charset="0"/>
                <a:cs typeface="Arial" panose="020B0604020202020204" pitchFamily="34" charset="0"/>
              </a:rPr>
              <a:t>Considering 8 weeks for Backlog and Leave adjustment</a:t>
            </a:r>
          </a:p>
          <a:p>
            <a:pPr marL="285750" indent="-285750">
              <a:lnSpc>
                <a:spcPct val="150000"/>
              </a:lnSpc>
              <a:buFont typeface="Wingdings" panose="05000000000000000000" pitchFamily="2" charset="2"/>
              <a:buChar char="q"/>
            </a:pPr>
            <a:r>
              <a:rPr lang="en-US" b="1" kern="100" dirty="0">
                <a:solidFill>
                  <a:schemeClr val="bg1"/>
                </a:solidFill>
                <a:latin typeface="Aptos" panose="020B0004020202020204" pitchFamily="34" charset="0"/>
                <a:cs typeface="Arial" panose="020B0604020202020204" pitchFamily="34" charset="0"/>
              </a:rPr>
              <a:t>Total 40+8= 48 Weeks (48/4= 12 Months)</a:t>
            </a:r>
          </a:p>
        </p:txBody>
      </p:sp>
      <p:sp>
        <p:nvSpPr>
          <p:cNvPr id="18" name="TextBox 17">
            <a:extLst>
              <a:ext uri="{FF2B5EF4-FFF2-40B4-BE49-F238E27FC236}">
                <a16:creationId xmlns:a16="http://schemas.microsoft.com/office/drawing/2014/main" id="{FA043957-E8A8-96C7-03CD-FD05BE4E4337}"/>
              </a:ext>
            </a:extLst>
          </p:cNvPr>
          <p:cNvSpPr txBox="1"/>
          <p:nvPr/>
        </p:nvSpPr>
        <p:spPr>
          <a:xfrm>
            <a:off x="4985559" y="1976448"/>
            <a:ext cx="5046580" cy="430887"/>
          </a:xfrm>
          <a:prstGeom prst="rect">
            <a:avLst/>
          </a:prstGeom>
          <a:noFill/>
        </p:spPr>
        <p:txBody>
          <a:bodyPr wrap="square">
            <a:spAutoFit/>
          </a:bodyPr>
          <a:lstStyle/>
          <a:p>
            <a:r>
              <a:rPr lang="en-US" sz="2200" b="1" dirty="0">
                <a:solidFill>
                  <a:schemeClr val="accent2"/>
                </a:solidFill>
                <a:latin typeface="Aptos "/>
                <a:cs typeface="Arial" panose="020B0604020202020204" pitchFamily="34" charset="0"/>
              </a:rPr>
              <a:t>Module wise break down</a:t>
            </a:r>
            <a:endParaRPr lang="en-US" sz="2200" dirty="0">
              <a:solidFill>
                <a:schemeClr val="accent2"/>
              </a:solidFill>
            </a:endParaRPr>
          </a:p>
        </p:txBody>
      </p:sp>
      <p:sp>
        <p:nvSpPr>
          <p:cNvPr id="19" name="TextBox 18">
            <a:extLst>
              <a:ext uri="{FF2B5EF4-FFF2-40B4-BE49-F238E27FC236}">
                <a16:creationId xmlns:a16="http://schemas.microsoft.com/office/drawing/2014/main" id="{C650BA9E-DC4D-56C6-2AAD-006D81185D49}"/>
              </a:ext>
            </a:extLst>
          </p:cNvPr>
          <p:cNvSpPr txBox="1"/>
          <p:nvPr/>
        </p:nvSpPr>
        <p:spPr>
          <a:xfrm>
            <a:off x="5017172" y="5532672"/>
            <a:ext cx="6932086" cy="492443"/>
          </a:xfrm>
          <a:prstGeom prst="rect">
            <a:avLst/>
          </a:prstGeom>
          <a:noFill/>
        </p:spPr>
        <p:txBody>
          <a:bodyPr wrap="square">
            <a:spAutoFit/>
          </a:bodyPr>
          <a:lstStyle/>
          <a:p>
            <a:r>
              <a:rPr lang="en-US" sz="1300" b="1" dirty="0">
                <a:latin typeface="Aptos "/>
                <a:cs typeface="Arial" panose="020B0604020202020204" pitchFamily="34" charset="0"/>
              </a:rPr>
              <a:t>Note: Though all the modules will develop together, this breakdown will help to identify module expense.</a:t>
            </a:r>
            <a:endParaRPr lang="en-US" sz="1300" dirty="0"/>
          </a:p>
        </p:txBody>
      </p:sp>
      <p:sp>
        <p:nvSpPr>
          <p:cNvPr id="8" name="Slide Number Placeholder 3">
            <a:extLst>
              <a:ext uri="{FF2B5EF4-FFF2-40B4-BE49-F238E27FC236}">
                <a16:creationId xmlns:a16="http://schemas.microsoft.com/office/drawing/2014/main" id="{F54C2D6C-ED4E-60F5-AACB-5921194B84FB}"/>
              </a:ext>
            </a:extLst>
          </p:cNvPr>
          <p:cNvSpPr txBox="1">
            <a:spLocks/>
          </p:cNvSpPr>
          <p:nvPr/>
        </p:nvSpPr>
        <p:spPr>
          <a:xfrm>
            <a:off x="11163507" y="6492875"/>
            <a:ext cx="990601"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13</a:t>
            </a:fld>
            <a:r>
              <a:rPr lang="en-US" dirty="0"/>
              <a:t> of 20</a:t>
            </a:r>
          </a:p>
        </p:txBody>
      </p:sp>
      <p:grpSp>
        <p:nvGrpSpPr>
          <p:cNvPr id="9" name="Group 8">
            <a:extLst>
              <a:ext uri="{FF2B5EF4-FFF2-40B4-BE49-F238E27FC236}">
                <a16:creationId xmlns:a16="http://schemas.microsoft.com/office/drawing/2014/main" id="{F2071229-B9EB-06C0-C234-B84803A9FCA0}"/>
              </a:ext>
            </a:extLst>
          </p:cNvPr>
          <p:cNvGrpSpPr/>
          <p:nvPr/>
        </p:nvGrpSpPr>
        <p:grpSpPr>
          <a:xfrm>
            <a:off x="812218" y="6190079"/>
            <a:ext cx="10241546" cy="509523"/>
            <a:chOff x="636006" y="6137279"/>
            <a:chExt cx="10241546" cy="509523"/>
          </a:xfrm>
        </p:grpSpPr>
        <p:sp>
          <p:nvSpPr>
            <p:cNvPr id="10" name="Freeform: Shape 9">
              <a:extLst>
                <a:ext uri="{FF2B5EF4-FFF2-40B4-BE49-F238E27FC236}">
                  <a16:creationId xmlns:a16="http://schemas.microsoft.com/office/drawing/2014/main" id="{95B98574-81CE-733A-5094-92DE5AD9D354}"/>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Development Background </a:t>
              </a:r>
            </a:p>
          </p:txBody>
        </p:sp>
        <p:grpSp>
          <p:nvGrpSpPr>
            <p:cNvPr id="11" name="Group 10">
              <a:extLst>
                <a:ext uri="{FF2B5EF4-FFF2-40B4-BE49-F238E27FC236}">
                  <a16:creationId xmlns:a16="http://schemas.microsoft.com/office/drawing/2014/main" id="{2A1A3A24-95DA-2736-5196-CC3AEAC17CF7}"/>
                </a:ext>
              </a:extLst>
            </p:cNvPr>
            <p:cNvGrpSpPr/>
            <p:nvPr/>
          </p:nvGrpSpPr>
          <p:grpSpPr>
            <a:xfrm>
              <a:off x="636006" y="6137279"/>
              <a:ext cx="10241546" cy="509523"/>
              <a:chOff x="636006" y="6137279"/>
              <a:chExt cx="10241546" cy="509523"/>
            </a:xfrm>
          </p:grpSpPr>
          <p:grpSp>
            <p:nvGrpSpPr>
              <p:cNvPr id="15" name="Group 14">
                <a:extLst>
                  <a:ext uri="{FF2B5EF4-FFF2-40B4-BE49-F238E27FC236}">
                    <a16:creationId xmlns:a16="http://schemas.microsoft.com/office/drawing/2014/main" id="{157197D4-AFDF-32E7-BF89-C9F95B601123}"/>
                  </a:ext>
                </a:extLst>
              </p:cNvPr>
              <p:cNvGrpSpPr/>
              <p:nvPr/>
            </p:nvGrpSpPr>
            <p:grpSpPr>
              <a:xfrm>
                <a:off x="636006" y="6137279"/>
                <a:ext cx="10241546" cy="493721"/>
                <a:chOff x="379605" y="4829403"/>
                <a:chExt cx="6183437" cy="278366"/>
              </a:xfrm>
            </p:grpSpPr>
            <p:sp>
              <p:nvSpPr>
                <p:cNvPr id="27" name="Google Shape;330;p32">
                  <a:extLst>
                    <a:ext uri="{FF2B5EF4-FFF2-40B4-BE49-F238E27FC236}">
                      <a16:creationId xmlns:a16="http://schemas.microsoft.com/office/drawing/2014/main" id="{6B82A762-A81E-931C-7348-EFD6ABF08538}"/>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8" name="Freeform: Shape 27">
                  <a:extLst>
                    <a:ext uri="{FF2B5EF4-FFF2-40B4-BE49-F238E27FC236}">
                      <a16:creationId xmlns:a16="http://schemas.microsoft.com/office/drawing/2014/main" id="{16376DF0-57AA-2603-F365-7DCD232EE4E2}"/>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HRMS</a:t>
                  </a:r>
                </a:p>
              </p:txBody>
            </p:sp>
            <p:sp>
              <p:nvSpPr>
                <p:cNvPr id="29" name="Freeform: Shape 28">
                  <a:extLst>
                    <a:ext uri="{FF2B5EF4-FFF2-40B4-BE49-F238E27FC236}">
                      <a16:creationId xmlns:a16="http://schemas.microsoft.com/office/drawing/2014/main" id="{FA77A987-A61F-9202-B7AB-F5650DA6CDAA}"/>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Finance </a:t>
                  </a:r>
                </a:p>
              </p:txBody>
            </p:sp>
            <p:sp>
              <p:nvSpPr>
                <p:cNvPr id="30" name="Freeform: Shape 29">
                  <a:extLst>
                    <a:ext uri="{FF2B5EF4-FFF2-40B4-BE49-F238E27FC236}">
                      <a16:creationId xmlns:a16="http://schemas.microsoft.com/office/drawing/2014/main" id="{78CDE7BC-14B7-BA95-8193-499243D9CC45}"/>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31" name="Freeform: Shape 30">
                  <a:extLst>
                    <a:ext uri="{FF2B5EF4-FFF2-40B4-BE49-F238E27FC236}">
                      <a16:creationId xmlns:a16="http://schemas.microsoft.com/office/drawing/2014/main" id="{366329ED-4679-8FE6-DFF6-2441BFF66103}"/>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7" name="Arrow: Right 16">
                <a:extLst>
                  <a:ext uri="{FF2B5EF4-FFF2-40B4-BE49-F238E27FC236}">
                    <a16:creationId xmlns:a16="http://schemas.microsoft.com/office/drawing/2014/main" id="{4953A7C4-C5A0-1267-3565-1C1779F95755}"/>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0" name="Freeform: Shape 19">
                <a:extLst>
                  <a:ext uri="{FF2B5EF4-FFF2-40B4-BE49-F238E27FC236}">
                    <a16:creationId xmlns:a16="http://schemas.microsoft.com/office/drawing/2014/main" id="{9AC5C190-9AB1-565F-7259-9C4D00C8356E}"/>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21" name="Freeform: Shape 20">
                <a:extLst>
                  <a:ext uri="{FF2B5EF4-FFF2-40B4-BE49-F238E27FC236}">
                    <a16:creationId xmlns:a16="http://schemas.microsoft.com/office/drawing/2014/main" id="{FCA05F57-40A1-6D78-6B49-29168A5DE166}"/>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22" name="Arrow: Right 21">
                <a:extLst>
                  <a:ext uri="{FF2B5EF4-FFF2-40B4-BE49-F238E27FC236}">
                    <a16:creationId xmlns:a16="http://schemas.microsoft.com/office/drawing/2014/main" id="{F7C31535-CEC0-7326-A581-E117C7A6202B}"/>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3" name="Arrow: Right 22">
                <a:extLst>
                  <a:ext uri="{FF2B5EF4-FFF2-40B4-BE49-F238E27FC236}">
                    <a16:creationId xmlns:a16="http://schemas.microsoft.com/office/drawing/2014/main" id="{3F770716-7FBF-DFE4-BBC3-1655BC9E78E7}"/>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4" name="Arrow: Right 23">
                <a:extLst>
                  <a:ext uri="{FF2B5EF4-FFF2-40B4-BE49-F238E27FC236}">
                    <a16:creationId xmlns:a16="http://schemas.microsoft.com/office/drawing/2014/main" id="{7205B62C-FAC8-C9D9-8A22-626A6DA6E322}"/>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5" name="Arrow: Right 24">
                <a:extLst>
                  <a:ext uri="{FF2B5EF4-FFF2-40B4-BE49-F238E27FC236}">
                    <a16:creationId xmlns:a16="http://schemas.microsoft.com/office/drawing/2014/main" id="{FB1B6F35-6B09-68B3-4E27-54D71E8593CC}"/>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6" name="Arrow: Right 25">
                <a:extLst>
                  <a:ext uri="{FF2B5EF4-FFF2-40B4-BE49-F238E27FC236}">
                    <a16:creationId xmlns:a16="http://schemas.microsoft.com/office/drawing/2014/main" id="{36F434FD-674D-7B64-4271-3047AD1F1E23}"/>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Tree>
    <p:extLst>
      <p:ext uri="{BB962C8B-B14F-4D97-AF65-F5344CB8AC3E}">
        <p14:creationId xmlns:p14="http://schemas.microsoft.com/office/powerpoint/2010/main" val="418892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12">
                                            <p:txEl>
                                              <p:pRg st="0" end="0"/>
                                            </p:txEl>
                                          </p:spTgt>
                                        </p:tgtEl>
                                        <p:attrNameLst>
                                          <p:attrName>style.visibility</p:attrName>
                                        </p:attrNameLst>
                                      </p:cBhvr>
                                      <p:to>
                                        <p:strVal val="visible"/>
                                      </p:to>
                                    </p:set>
                                    <p:animEffect transition="in" filter="fade">
                                      <p:cBhvr>
                                        <p:cTn id="9" dur="500"/>
                                        <p:tgtEl>
                                          <p:spTgt spid="12">
                                            <p:txEl>
                                              <p:pRg st="0" end="0"/>
                                            </p:txEl>
                                          </p:spTgt>
                                        </p:tgtEl>
                                      </p:cBhvr>
                                    </p:animEffect>
                                  </p:childTnLst>
                                </p:cTn>
                              </p:par>
                              <p:par>
                                <p:cTn id="10" presetID="10" presetClass="entr" presetSubtype="0" fill="hold" nodeType="with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fade">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0" presetClass="entr" presetSubtype="0" fill="hold" nodeType="withEffect">
                                  <p:stCondLst>
                                    <p:cond delay="0"/>
                                  </p:stCondLst>
                                  <p:childTnLst>
                                    <p:set>
                                      <p:cBhvr>
                                        <p:cTn id="18" dur="1" fill="hold">
                                          <p:stCondLst>
                                            <p:cond delay="0"/>
                                          </p:stCondLst>
                                        </p:cTn>
                                        <p:tgtEl>
                                          <p:spTgt spid="13">
                                            <p:txEl>
                                              <p:pRg st="0" end="0"/>
                                            </p:txEl>
                                          </p:spTgt>
                                        </p:tgtEl>
                                        <p:attrNameLst>
                                          <p:attrName>style.visibility</p:attrName>
                                        </p:attrNameLst>
                                      </p:cBhvr>
                                      <p:to>
                                        <p:strVal val="visible"/>
                                      </p:to>
                                    </p:set>
                                    <p:animEffect transition="in" filter="fade">
                                      <p:cBhvr>
                                        <p:cTn id="19" dur="500"/>
                                        <p:tgtEl>
                                          <p:spTgt spid="13">
                                            <p:txEl>
                                              <p:pRg st="0" end="0"/>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3">
                                            <p:txEl>
                                              <p:pRg st="1" end="1"/>
                                            </p:txEl>
                                          </p:spTgt>
                                        </p:tgtEl>
                                        <p:attrNameLst>
                                          <p:attrName>style.visibility</p:attrName>
                                        </p:attrNameLst>
                                      </p:cBhvr>
                                      <p:to>
                                        <p:strVal val="visible"/>
                                      </p:to>
                                    </p:set>
                                    <p:animEffect transition="in" filter="fade">
                                      <p:cBhvr>
                                        <p:cTn id="22" dur="500"/>
                                        <p:tgtEl>
                                          <p:spTgt spid="1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0" presetClass="entr" presetSubtype="0" fill="hold" nodeType="withEffect">
                                  <p:stCondLst>
                                    <p:cond delay="0"/>
                                  </p:stCondLst>
                                  <p:childTnLst>
                                    <p:set>
                                      <p:cBhvr>
                                        <p:cTn id="28" dur="1" fill="hold">
                                          <p:stCondLst>
                                            <p:cond delay="0"/>
                                          </p:stCondLst>
                                        </p:cTn>
                                        <p:tgtEl>
                                          <p:spTgt spid="14">
                                            <p:txEl>
                                              <p:pRg st="0" end="0"/>
                                            </p:txEl>
                                          </p:spTgt>
                                        </p:tgtEl>
                                        <p:attrNameLst>
                                          <p:attrName>style.visibility</p:attrName>
                                        </p:attrNameLst>
                                      </p:cBhvr>
                                      <p:to>
                                        <p:strVal val="visible"/>
                                      </p:to>
                                    </p:set>
                                    <p:animEffect transition="in" filter="fade">
                                      <p:cBhvr>
                                        <p:cTn id="29" dur="500"/>
                                        <p:tgtEl>
                                          <p:spTgt spid="14">
                                            <p:txEl>
                                              <p:pRg st="0" end="0"/>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14">
                                            <p:txEl>
                                              <p:pRg st="1" end="1"/>
                                            </p:txEl>
                                          </p:spTgt>
                                        </p:tgtEl>
                                        <p:attrNameLst>
                                          <p:attrName>style.visibility</p:attrName>
                                        </p:attrNameLst>
                                      </p:cBhvr>
                                      <p:to>
                                        <p:strVal val="visible"/>
                                      </p:to>
                                    </p:set>
                                    <p:animEffect transition="in" filter="fade">
                                      <p:cBhvr>
                                        <p:cTn id="32" dur="500"/>
                                        <p:tgtEl>
                                          <p:spTgt spid="1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803068-E3A5-B726-8363-CB1ADB95A5B3}"/>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9B94DFF2-93AC-33DA-CDCE-6164A15472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B2AD449F-E7A5-FD9D-C6A5-22921435904B}"/>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Development Background- </a:t>
            </a:r>
            <a:r>
              <a:rPr lang="en-US" sz="3500" dirty="0">
                <a:solidFill>
                  <a:srgbClr val="FFC000"/>
                </a:solidFill>
                <a:cs typeface="Calibri" panose="020F0502020204030204" pitchFamily="34" charset="0"/>
              </a:rPr>
              <a:t>Expense</a:t>
            </a:r>
            <a:endParaRPr lang="en-US" sz="3500" dirty="0">
              <a:solidFill>
                <a:schemeClr val="accent6">
                  <a:lumMod val="60000"/>
                  <a:lumOff val="40000"/>
                </a:schemeClr>
              </a:solidFill>
              <a:cs typeface="Calibri" panose="020F0502020204030204" pitchFamily="34" charset="0"/>
            </a:endParaRPr>
          </a:p>
        </p:txBody>
      </p:sp>
      <p:sp>
        <p:nvSpPr>
          <p:cNvPr id="55" name="Arrow: Right 10">
            <a:extLst>
              <a:ext uri="{FF2B5EF4-FFF2-40B4-BE49-F238E27FC236}">
                <a16:creationId xmlns:a16="http://schemas.microsoft.com/office/drawing/2014/main" id="{ED3A24DE-746C-C992-3484-BECC42656921}"/>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6" name="TextBox 5">
            <a:extLst>
              <a:ext uri="{FF2B5EF4-FFF2-40B4-BE49-F238E27FC236}">
                <a16:creationId xmlns:a16="http://schemas.microsoft.com/office/drawing/2014/main" id="{2F96F63B-3E79-3655-BB06-F3DCD09BB0DA}"/>
              </a:ext>
            </a:extLst>
          </p:cNvPr>
          <p:cNvSpPr txBox="1"/>
          <p:nvPr/>
        </p:nvSpPr>
        <p:spPr>
          <a:xfrm>
            <a:off x="652871" y="923295"/>
            <a:ext cx="10305225" cy="1200329"/>
          </a:xfrm>
          <a:prstGeom prst="rect">
            <a:avLst/>
          </a:prstGeom>
          <a:noFill/>
        </p:spPr>
        <p:txBody>
          <a:bodyPr wrap="square">
            <a:spAutoFit/>
          </a:bodyPr>
          <a:lstStyle/>
          <a:p>
            <a:pPr algn="just"/>
            <a:r>
              <a:rPr lang="en-US" sz="1800" kern="100" dirty="0">
                <a:effectLst/>
                <a:latin typeface="Aptos" panose="020B0004020202020204" pitchFamily="34" charset="0"/>
                <a:ea typeface="Aptos" panose="020B0004020202020204" pitchFamily="34" charset="0"/>
                <a:cs typeface="Arial" panose="020B0604020202020204" pitchFamily="34" charset="0"/>
              </a:rPr>
              <a:t>Effective cost management is essential for the success of any software development project. By planning carefully, estimating costs accurately, monitoring expenses closely, communicating with stakeholders, and implementing cost-saving measures, we ensure our project is completed on time and within the budget. We consider 5 USD average hourly pay for each dev team members.  </a:t>
            </a:r>
          </a:p>
        </p:txBody>
      </p:sp>
      <p:sp>
        <p:nvSpPr>
          <p:cNvPr id="12" name="TextBox 11">
            <a:extLst>
              <a:ext uri="{FF2B5EF4-FFF2-40B4-BE49-F238E27FC236}">
                <a16:creationId xmlns:a16="http://schemas.microsoft.com/office/drawing/2014/main" id="{E417BF9B-CBBB-5CE9-503A-A7125B1C92CC}"/>
              </a:ext>
            </a:extLst>
          </p:cNvPr>
          <p:cNvSpPr txBox="1"/>
          <p:nvPr/>
        </p:nvSpPr>
        <p:spPr>
          <a:xfrm>
            <a:off x="4991039" y="2765968"/>
            <a:ext cx="6901931" cy="977360"/>
          </a:xfrm>
          <a:prstGeom prst="roundRect">
            <a:avLst/>
          </a:prstGeom>
          <a:solidFill>
            <a:schemeClr val="accent4">
              <a:lumMod val="20000"/>
              <a:lumOff val="80000"/>
            </a:schemeClr>
          </a:solidFill>
          <a:ln>
            <a:solidFill>
              <a:schemeClr val="tx1"/>
            </a:solidFill>
          </a:ln>
          <a:scene3d>
            <a:camera prst="perspectiveFront"/>
            <a:lightRig rig="threePt" dir="t"/>
          </a:scene3d>
        </p:spPr>
        <p:style>
          <a:lnRef idx="1">
            <a:schemeClr val="accent5"/>
          </a:lnRef>
          <a:fillRef idx="2">
            <a:schemeClr val="accent5"/>
          </a:fillRef>
          <a:effectRef idx="1">
            <a:schemeClr val="accent5"/>
          </a:effectRef>
          <a:fontRef idx="minor">
            <a:schemeClr val="dk1"/>
          </a:fontRef>
        </p:style>
        <p:txBody>
          <a:bodyPr wrap="square" rtlCol="0">
            <a:spAutoFit/>
          </a:bodyPr>
          <a:lstStyle/>
          <a:p>
            <a:pPr>
              <a:lnSpc>
                <a:spcPct val="150000"/>
              </a:lnSpc>
            </a:pPr>
            <a:r>
              <a:rPr lang="en-US" b="1" dirty="0">
                <a:solidFill>
                  <a:schemeClr val="tx1"/>
                </a:solidFill>
                <a:latin typeface="Aptos "/>
                <a:cs typeface="Arial" panose="020B0604020202020204" pitchFamily="34" charset="0"/>
              </a:rPr>
              <a:t>Recruitment:</a:t>
            </a:r>
          </a:p>
          <a:p>
            <a:pPr>
              <a:lnSpc>
                <a:spcPct val="150000"/>
              </a:lnSpc>
            </a:pPr>
            <a:r>
              <a:rPr lang="en-US" b="1" dirty="0">
                <a:solidFill>
                  <a:schemeClr val="tx1"/>
                </a:solidFill>
                <a:latin typeface="Aptos "/>
                <a:cs typeface="Arial" panose="020B0604020202020204" pitchFamily="34" charset="0"/>
              </a:rPr>
              <a:t>Total 18000x3= 54000 USD</a:t>
            </a:r>
          </a:p>
        </p:txBody>
      </p:sp>
      <p:sp>
        <p:nvSpPr>
          <p:cNvPr id="13" name="TextBox 12">
            <a:extLst>
              <a:ext uri="{FF2B5EF4-FFF2-40B4-BE49-F238E27FC236}">
                <a16:creationId xmlns:a16="http://schemas.microsoft.com/office/drawing/2014/main" id="{BC9187D2-C274-0EBD-196B-BDC34FAD0D50}"/>
              </a:ext>
            </a:extLst>
          </p:cNvPr>
          <p:cNvSpPr txBox="1"/>
          <p:nvPr/>
        </p:nvSpPr>
        <p:spPr>
          <a:xfrm>
            <a:off x="4953721" y="3800558"/>
            <a:ext cx="7025466" cy="977360"/>
          </a:xfrm>
          <a:prstGeom prst="roundRect">
            <a:avLst/>
          </a:prstGeom>
          <a:solidFill>
            <a:schemeClr val="accent4">
              <a:lumMod val="20000"/>
              <a:lumOff val="80000"/>
            </a:schemeClr>
          </a:solidFill>
          <a:ln>
            <a:solidFill>
              <a:schemeClr val="tx1"/>
            </a:solidFill>
          </a:ln>
          <a:scene3d>
            <a:camera prst="perspectiveFront"/>
            <a:lightRig rig="threePt" dir="t"/>
          </a:scene3d>
        </p:spPr>
        <p:style>
          <a:lnRef idx="1">
            <a:schemeClr val="accent5"/>
          </a:lnRef>
          <a:fillRef idx="2">
            <a:schemeClr val="accent5"/>
          </a:fillRef>
          <a:effectRef idx="1">
            <a:schemeClr val="accent5"/>
          </a:effectRef>
          <a:fontRef idx="minor">
            <a:schemeClr val="dk1"/>
          </a:fontRef>
        </p:style>
        <p:txBody>
          <a:bodyPr wrap="square" rtlCol="0">
            <a:spAutoFit/>
          </a:bodyPr>
          <a:lstStyle/>
          <a:p>
            <a:pPr>
              <a:lnSpc>
                <a:spcPct val="150000"/>
              </a:lnSpc>
            </a:pPr>
            <a:r>
              <a:rPr lang="en-US" b="1" dirty="0">
                <a:solidFill>
                  <a:schemeClr val="tx1"/>
                </a:solidFill>
                <a:latin typeface="Aptos "/>
                <a:cs typeface="Arial" panose="020B0604020202020204" pitchFamily="34" charset="0"/>
              </a:rPr>
              <a:t>HRMS:</a:t>
            </a:r>
          </a:p>
          <a:p>
            <a:pPr>
              <a:lnSpc>
                <a:spcPct val="150000"/>
              </a:lnSpc>
            </a:pPr>
            <a:r>
              <a:rPr lang="en-US" b="1" dirty="0">
                <a:solidFill>
                  <a:schemeClr val="tx1"/>
                </a:solidFill>
                <a:latin typeface="Aptos "/>
                <a:cs typeface="Arial" panose="020B0604020202020204" pitchFamily="34" charset="0"/>
              </a:rPr>
              <a:t>Total 18000x4= 72000 USD</a:t>
            </a:r>
          </a:p>
        </p:txBody>
      </p:sp>
      <p:sp>
        <p:nvSpPr>
          <p:cNvPr id="14" name="TextBox 13">
            <a:extLst>
              <a:ext uri="{FF2B5EF4-FFF2-40B4-BE49-F238E27FC236}">
                <a16:creationId xmlns:a16="http://schemas.microsoft.com/office/drawing/2014/main" id="{BFCA00D8-60EB-6D90-C471-CF162024DB20}"/>
              </a:ext>
            </a:extLst>
          </p:cNvPr>
          <p:cNvSpPr txBox="1"/>
          <p:nvPr/>
        </p:nvSpPr>
        <p:spPr>
          <a:xfrm>
            <a:off x="4953722" y="4866528"/>
            <a:ext cx="7025466" cy="977360"/>
          </a:xfrm>
          <a:prstGeom prst="roundRect">
            <a:avLst/>
          </a:prstGeom>
          <a:solidFill>
            <a:schemeClr val="accent4">
              <a:lumMod val="20000"/>
              <a:lumOff val="80000"/>
            </a:schemeClr>
          </a:solidFill>
          <a:ln>
            <a:solidFill>
              <a:schemeClr val="tx1"/>
            </a:solidFill>
          </a:ln>
          <a:scene3d>
            <a:camera prst="perspectiveFront"/>
            <a:lightRig rig="threePt" dir="t"/>
          </a:scene3d>
        </p:spPr>
        <p:style>
          <a:lnRef idx="1">
            <a:schemeClr val="accent5"/>
          </a:lnRef>
          <a:fillRef idx="2">
            <a:schemeClr val="accent5"/>
          </a:fillRef>
          <a:effectRef idx="1">
            <a:schemeClr val="accent5"/>
          </a:effectRef>
          <a:fontRef idx="minor">
            <a:schemeClr val="dk1"/>
          </a:fontRef>
        </p:style>
        <p:txBody>
          <a:bodyPr wrap="square" rtlCol="0">
            <a:spAutoFit/>
          </a:bodyPr>
          <a:lstStyle/>
          <a:p>
            <a:pPr>
              <a:lnSpc>
                <a:spcPct val="150000"/>
              </a:lnSpc>
            </a:pPr>
            <a:r>
              <a:rPr lang="en-US" b="1" dirty="0">
                <a:solidFill>
                  <a:schemeClr val="tx1"/>
                </a:solidFill>
                <a:latin typeface="Aptos "/>
                <a:cs typeface="Arial" panose="020B0604020202020204" pitchFamily="34" charset="0"/>
              </a:rPr>
              <a:t>Recruitment:</a:t>
            </a:r>
          </a:p>
          <a:p>
            <a:pPr>
              <a:lnSpc>
                <a:spcPct val="150000"/>
              </a:lnSpc>
            </a:pPr>
            <a:r>
              <a:rPr lang="en-US" b="1" dirty="0">
                <a:solidFill>
                  <a:schemeClr val="tx1"/>
                </a:solidFill>
                <a:latin typeface="Aptos "/>
                <a:cs typeface="Arial" panose="020B0604020202020204" pitchFamily="34" charset="0"/>
              </a:rPr>
              <a:t>Total 18000x3= 54000 USD</a:t>
            </a:r>
          </a:p>
        </p:txBody>
      </p:sp>
      <p:sp>
        <p:nvSpPr>
          <p:cNvPr id="16" name="TextBox 15">
            <a:extLst>
              <a:ext uri="{FF2B5EF4-FFF2-40B4-BE49-F238E27FC236}">
                <a16:creationId xmlns:a16="http://schemas.microsoft.com/office/drawing/2014/main" id="{3A30D164-82DF-D583-7814-00A8450ED6DF}"/>
              </a:ext>
            </a:extLst>
          </p:cNvPr>
          <p:cNvSpPr txBox="1"/>
          <p:nvPr/>
        </p:nvSpPr>
        <p:spPr>
          <a:xfrm>
            <a:off x="566465" y="2417794"/>
            <a:ext cx="4326349" cy="3376374"/>
          </a:xfrm>
          <a:prstGeom prst="rect">
            <a:avLst/>
          </a:prstGeom>
          <a:solidFill>
            <a:schemeClr val="accent1">
              <a:lumMod val="40000"/>
              <a:lumOff val="60000"/>
            </a:schemeClr>
          </a:solidFill>
          <a:ln>
            <a:solidFill>
              <a:schemeClr val="accent4">
                <a:lumMod val="20000"/>
                <a:lumOff val="80000"/>
              </a:schemeClr>
            </a:solidFill>
          </a:ln>
        </p:spPr>
        <p:txBody>
          <a:bodyPr wrap="square">
            <a:spAutoFit/>
          </a:bodyPr>
          <a:lstStyle/>
          <a:p>
            <a:pPr marL="285750" indent="-285750">
              <a:lnSpc>
                <a:spcPct val="150000"/>
              </a:lnSpc>
              <a:buFont typeface="Wingdings" panose="05000000000000000000" pitchFamily="2" charset="2"/>
              <a:buChar char="q"/>
            </a:pPr>
            <a:r>
              <a:rPr lang="en-US" b="1" kern="100" dirty="0">
                <a:latin typeface="Aptos" panose="020B0004020202020204" pitchFamily="34" charset="0"/>
                <a:ea typeface="Aptos" panose="020B0004020202020204" pitchFamily="34" charset="0"/>
                <a:cs typeface="Arial" panose="020B0604020202020204" pitchFamily="34" charset="0"/>
              </a:rPr>
              <a:t>Total hourly pay 5x10= 50 USD</a:t>
            </a:r>
            <a:endParaRPr lang="en-US" sz="1800" b="1" kern="100" dirty="0">
              <a:effectLst/>
              <a:latin typeface="Aptos" panose="020B0004020202020204" pitchFamily="34" charset="0"/>
              <a:ea typeface="Aptos" panose="020B0004020202020204" pitchFamily="34" charset="0"/>
              <a:cs typeface="Arial" panose="020B0604020202020204" pitchFamily="34" charset="0"/>
            </a:endParaRPr>
          </a:p>
          <a:p>
            <a:pPr marL="285750" indent="-285750">
              <a:lnSpc>
                <a:spcPct val="150000"/>
              </a:lnSpc>
              <a:buFont typeface="Wingdings" panose="05000000000000000000" pitchFamily="2" charset="2"/>
              <a:buChar char="q"/>
            </a:pPr>
            <a:r>
              <a:rPr lang="en-US" b="1" kern="100" dirty="0">
                <a:latin typeface="Aptos" panose="020B0004020202020204" pitchFamily="34" charset="0"/>
                <a:cs typeface="Arial" panose="020B0604020202020204" pitchFamily="34" charset="0"/>
              </a:rPr>
              <a:t>Per day pay 50x8= 400 USD</a:t>
            </a:r>
          </a:p>
          <a:p>
            <a:pPr marL="285750" indent="-285750">
              <a:lnSpc>
                <a:spcPct val="150000"/>
              </a:lnSpc>
              <a:buFont typeface="Wingdings" panose="05000000000000000000" pitchFamily="2" charset="2"/>
              <a:buChar char="q"/>
            </a:pPr>
            <a:r>
              <a:rPr lang="en-US" b="1" kern="100" dirty="0">
                <a:latin typeface="Aptos" panose="020B0004020202020204" pitchFamily="34" charset="0"/>
                <a:cs typeface="Arial" panose="020B0604020202020204" pitchFamily="34" charset="0"/>
              </a:rPr>
              <a:t>200 USD per day cost for infrastructure and others </a:t>
            </a:r>
          </a:p>
          <a:p>
            <a:pPr marL="285750" indent="-285750">
              <a:lnSpc>
                <a:spcPct val="150000"/>
              </a:lnSpc>
              <a:buFont typeface="Wingdings" panose="05000000000000000000" pitchFamily="2" charset="2"/>
              <a:buChar char="q"/>
            </a:pPr>
            <a:r>
              <a:rPr lang="en-US" b="1" kern="100" dirty="0">
                <a:latin typeface="Aptos" panose="020B0004020202020204" pitchFamily="34" charset="0"/>
                <a:cs typeface="Arial" panose="020B0604020202020204" pitchFamily="34" charset="0"/>
              </a:rPr>
              <a:t>Total per day cost 400+200= 600 USD</a:t>
            </a:r>
          </a:p>
          <a:p>
            <a:pPr marL="285750" indent="-285750">
              <a:lnSpc>
                <a:spcPct val="150000"/>
              </a:lnSpc>
              <a:buFont typeface="Wingdings" panose="05000000000000000000" pitchFamily="2" charset="2"/>
              <a:buChar char="q"/>
            </a:pPr>
            <a:r>
              <a:rPr lang="en-US" b="1" kern="100" dirty="0">
                <a:latin typeface="Aptos" panose="020B0004020202020204" pitchFamily="34" charset="0"/>
                <a:cs typeface="Arial" panose="020B0604020202020204" pitchFamily="34" charset="0"/>
              </a:rPr>
              <a:t>Per month cost 600x30= 18000 USD</a:t>
            </a:r>
          </a:p>
          <a:p>
            <a:pPr marL="285750" indent="-285750">
              <a:lnSpc>
                <a:spcPct val="150000"/>
              </a:lnSpc>
              <a:buFont typeface="Wingdings" panose="05000000000000000000" pitchFamily="2" charset="2"/>
              <a:buChar char="q"/>
            </a:pPr>
            <a:r>
              <a:rPr lang="en-US" b="1" kern="100" dirty="0">
                <a:latin typeface="Aptos" panose="020B0004020202020204" pitchFamily="34" charset="0"/>
                <a:cs typeface="Arial" panose="020B0604020202020204" pitchFamily="34" charset="0"/>
              </a:rPr>
              <a:t>Cost for 12 months </a:t>
            </a:r>
          </a:p>
          <a:p>
            <a:pPr>
              <a:lnSpc>
                <a:spcPct val="150000"/>
              </a:lnSpc>
            </a:pPr>
            <a:r>
              <a:rPr lang="en-US" b="1" kern="100" dirty="0">
                <a:latin typeface="Aptos" panose="020B0004020202020204" pitchFamily="34" charset="0"/>
                <a:cs typeface="Arial" panose="020B0604020202020204" pitchFamily="34" charset="0"/>
              </a:rPr>
              <a:t>      18000x12= 216000 USD</a:t>
            </a:r>
          </a:p>
        </p:txBody>
      </p:sp>
      <p:sp>
        <p:nvSpPr>
          <p:cNvPr id="18" name="TextBox 17">
            <a:extLst>
              <a:ext uri="{FF2B5EF4-FFF2-40B4-BE49-F238E27FC236}">
                <a16:creationId xmlns:a16="http://schemas.microsoft.com/office/drawing/2014/main" id="{F5FBFA6E-FDDD-F9E5-C952-8AB1D140107A}"/>
              </a:ext>
            </a:extLst>
          </p:cNvPr>
          <p:cNvSpPr txBox="1"/>
          <p:nvPr/>
        </p:nvSpPr>
        <p:spPr>
          <a:xfrm>
            <a:off x="4975622" y="2391559"/>
            <a:ext cx="5046580" cy="369332"/>
          </a:xfrm>
          <a:prstGeom prst="rect">
            <a:avLst/>
          </a:prstGeom>
          <a:noFill/>
        </p:spPr>
        <p:txBody>
          <a:bodyPr wrap="square">
            <a:spAutoFit/>
          </a:bodyPr>
          <a:lstStyle/>
          <a:p>
            <a:r>
              <a:rPr lang="en-US" b="1" dirty="0">
                <a:solidFill>
                  <a:schemeClr val="accent2"/>
                </a:solidFill>
                <a:latin typeface="Aptos "/>
                <a:cs typeface="Arial" panose="020B0604020202020204" pitchFamily="34" charset="0"/>
              </a:rPr>
              <a:t>Module wise break down</a:t>
            </a:r>
            <a:endParaRPr lang="en-US" dirty="0">
              <a:solidFill>
                <a:schemeClr val="accent2"/>
              </a:solidFill>
            </a:endParaRPr>
          </a:p>
        </p:txBody>
      </p:sp>
      <p:sp>
        <p:nvSpPr>
          <p:cNvPr id="4" name="TextBox 3">
            <a:extLst>
              <a:ext uri="{FF2B5EF4-FFF2-40B4-BE49-F238E27FC236}">
                <a16:creationId xmlns:a16="http://schemas.microsoft.com/office/drawing/2014/main" id="{AABC0DB0-B0B8-C3DA-B640-D20FE2ED7CC8}"/>
              </a:ext>
            </a:extLst>
          </p:cNvPr>
          <p:cNvSpPr txBox="1"/>
          <p:nvPr/>
        </p:nvSpPr>
        <p:spPr>
          <a:xfrm>
            <a:off x="546592" y="2110215"/>
            <a:ext cx="3493137" cy="369332"/>
          </a:xfrm>
          <a:prstGeom prst="rect">
            <a:avLst/>
          </a:prstGeom>
          <a:noFill/>
        </p:spPr>
        <p:txBody>
          <a:bodyPr wrap="square">
            <a:spAutoFit/>
          </a:bodyPr>
          <a:lstStyle/>
          <a:p>
            <a:r>
              <a:rPr lang="en-US" b="1" dirty="0">
                <a:solidFill>
                  <a:schemeClr val="accent2"/>
                </a:solidFill>
                <a:latin typeface="Aptos "/>
                <a:cs typeface="Arial" panose="020B0604020202020204" pitchFamily="34" charset="0"/>
              </a:rPr>
              <a:t>Task wise break down </a:t>
            </a:r>
            <a:endParaRPr lang="en-US" dirty="0">
              <a:solidFill>
                <a:schemeClr val="accent2"/>
              </a:solidFill>
            </a:endParaRPr>
          </a:p>
        </p:txBody>
      </p:sp>
      <p:sp>
        <p:nvSpPr>
          <p:cNvPr id="8" name="TextBox 7">
            <a:extLst>
              <a:ext uri="{FF2B5EF4-FFF2-40B4-BE49-F238E27FC236}">
                <a16:creationId xmlns:a16="http://schemas.microsoft.com/office/drawing/2014/main" id="{EDD5428E-D0B3-EB06-1212-257366086B81}"/>
              </a:ext>
            </a:extLst>
          </p:cNvPr>
          <p:cNvSpPr txBox="1"/>
          <p:nvPr/>
        </p:nvSpPr>
        <p:spPr>
          <a:xfrm>
            <a:off x="445172" y="5740774"/>
            <a:ext cx="4467515" cy="492443"/>
          </a:xfrm>
          <a:prstGeom prst="rect">
            <a:avLst/>
          </a:prstGeom>
          <a:noFill/>
        </p:spPr>
        <p:txBody>
          <a:bodyPr wrap="square">
            <a:spAutoFit/>
          </a:bodyPr>
          <a:lstStyle/>
          <a:p>
            <a:r>
              <a:rPr lang="en-US" sz="1300" b="1" dirty="0">
                <a:latin typeface="Aptos "/>
                <a:cs typeface="Arial" panose="020B0604020202020204" pitchFamily="34" charset="0"/>
              </a:rPr>
              <a:t>Note: Keeping in mind that 10 tasks per day for 10 team members, as discussed in previous slide.</a:t>
            </a:r>
            <a:endParaRPr lang="en-US" sz="1300" dirty="0"/>
          </a:p>
        </p:txBody>
      </p:sp>
      <p:grpSp>
        <p:nvGrpSpPr>
          <p:cNvPr id="9" name="Group 8">
            <a:extLst>
              <a:ext uri="{FF2B5EF4-FFF2-40B4-BE49-F238E27FC236}">
                <a16:creationId xmlns:a16="http://schemas.microsoft.com/office/drawing/2014/main" id="{0A62BC8F-B3EE-30FC-D2BC-085DE79C1C59}"/>
              </a:ext>
            </a:extLst>
          </p:cNvPr>
          <p:cNvGrpSpPr/>
          <p:nvPr/>
        </p:nvGrpSpPr>
        <p:grpSpPr>
          <a:xfrm>
            <a:off x="940805" y="6240971"/>
            <a:ext cx="10241546" cy="509523"/>
            <a:chOff x="636006" y="6137279"/>
            <a:chExt cx="10241546" cy="509523"/>
          </a:xfrm>
        </p:grpSpPr>
        <p:sp>
          <p:nvSpPr>
            <p:cNvPr id="10" name="Freeform: Shape 9">
              <a:extLst>
                <a:ext uri="{FF2B5EF4-FFF2-40B4-BE49-F238E27FC236}">
                  <a16:creationId xmlns:a16="http://schemas.microsoft.com/office/drawing/2014/main" id="{2DC1D1F7-F3EA-F946-28D4-1DA28F495833}"/>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Development Background </a:t>
              </a:r>
            </a:p>
          </p:txBody>
        </p:sp>
        <p:grpSp>
          <p:nvGrpSpPr>
            <p:cNvPr id="11" name="Group 10">
              <a:extLst>
                <a:ext uri="{FF2B5EF4-FFF2-40B4-BE49-F238E27FC236}">
                  <a16:creationId xmlns:a16="http://schemas.microsoft.com/office/drawing/2014/main" id="{D6E85418-C4E8-C9EF-F527-F0DAB5563571}"/>
                </a:ext>
              </a:extLst>
            </p:cNvPr>
            <p:cNvGrpSpPr/>
            <p:nvPr/>
          </p:nvGrpSpPr>
          <p:grpSpPr>
            <a:xfrm>
              <a:off x="636006" y="6137279"/>
              <a:ext cx="10241546" cy="509523"/>
              <a:chOff x="636006" y="6137279"/>
              <a:chExt cx="10241546" cy="509523"/>
            </a:xfrm>
          </p:grpSpPr>
          <p:grpSp>
            <p:nvGrpSpPr>
              <p:cNvPr id="15" name="Group 14">
                <a:extLst>
                  <a:ext uri="{FF2B5EF4-FFF2-40B4-BE49-F238E27FC236}">
                    <a16:creationId xmlns:a16="http://schemas.microsoft.com/office/drawing/2014/main" id="{6EA465CB-2397-8286-B944-D742AABF2EED}"/>
                  </a:ext>
                </a:extLst>
              </p:cNvPr>
              <p:cNvGrpSpPr/>
              <p:nvPr/>
            </p:nvGrpSpPr>
            <p:grpSpPr>
              <a:xfrm>
                <a:off x="636006" y="6137279"/>
                <a:ext cx="10241546" cy="493721"/>
                <a:chOff x="379605" y="4829403"/>
                <a:chExt cx="6183437" cy="278366"/>
              </a:xfrm>
            </p:grpSpPr>
            <p:sp>
              <p:nvSpPr>
                <p:cNvPr id="26" name="Google Shape;330;p32">
                  <a:extLst>
                    <a:ext uri="{FF2B5EF4-FFF2-40B4-BE49-F238E27FC236}">
                      <a16:creationId xmlns:a16="http://schemas.microsoft.com/office/drawing/2014/main" id="{48EF6B25-A12B-78FE-4880-50424D8DD484}"/>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7" name="Freeform: Shape 26">
                  <a:extLst>
                    <a:ext uri="{FF2B5EF4-FFF2-40B4-BE49-F238E27FC236}">
                      <a16:creationId xmlns:a16="http://schemas.microsoft.com/office/drawing/2014/main" id="{F7BDB9FA-FAC7-8320-FC2A-DEF86EEB9277}"/>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HRMS</a:t>
                  </a:r>
                </a:p>
              </p:txBody>
            </p:sp>
            <p:sp>
              <p:nvSpPr>
                <p:cNvPr id="28" name="Freeform: Shape 27">
                  <a:extLst>
                    <a:ext uri="{FF2B5EF4-FFF2-40B4-BE49-F238E27FC236}">
                      <a16:creationId xmlns:a16="http://schemas.microsoft.com/office/drawing/2014/main" id="{E34CB7CF-8CDD-D7F0-6C19-FF82DA784883}"/>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Finance </a:t>
                  </a:r>
                </a:p>
              </p:txBody>
            </p:sp>
            <p:sp>
              <p:nvSpPr>
                <p:cNvPr id="29" name="Freeform: Shape 28">
                  <a:extLst>
                    <a:ext uri="{FF2B5EF4-FFF2-40B4-BE49-F238E27FC236}">
                      <a16:creationId xmlns:a16="http://schemas.microsoft.com/office/drawing/2014/main" id="{B57507A6-6AB4-0D9C-F9CE-657365428A6A}"/>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30" name="Freeform: Shape 29">
                  <a:extLst>
                    <a:ext uri="{FF2B5EF4-FFF2-40B4-BE49-F238E27FC236}">
                      <a16:creationId xmlns:a16="http://schemas.microsoft.com/office/drawing/2014/main" id="{DFBF63CE-EA2B-BFFB-4B48-F4367083746F}"/>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7" name="Arrow: Right 16">
                <a:extLst>
                  <a:ext uri="{FF2B5EF4-FFF2-40B4-BE49-F238E27FC236}">
                    <a16:creationId xmlns:a16="http://schemas.microsoft.com/office/drawing/2014/main" id="{68D65E6C-0674-7C17-2223-BA0DBAC50551}"/>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9" name="Freeform: Shape 18">
                <a:extLst>
                  <a:ext uri="{FF2B5EF4-FFF2-40B4-BE49-F238E27FC236}">
                    <a16:creationId xmlns:a16="http://schemas.microsoft.com/office/drawing/2014/main" id="{BD06B1B9-AACD-420B-73CC-AA62CD2B66CB}"/>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20" name="Freeform: Shape 19">
                <a:extLst>
                  <a:ext uri="{FF2B5EF4-FFF2-40B4-BE49-F238E27FC236}">
                    <a16:creationId xmlns:a16="http://schemas.microsoft.com/office/drawing/2014/main" id="{5D5B2586-DA8D-FC69-DDB7-D7451642848B}"/>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21" name="Arrow: Right 20">
                <a:extLst>
                  <a:ext uri="{FF2B5EF4-FFF2-40B4-BE49-F238E27FC236}">
                    <a16:creationId xmlns:a16="http://schemas.microsoft.com/office/drawing/2014/main" id="{61FC8E61-C450-5737-7B90-8291367B3AE1}"/>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2" name="Arrow: Right 21">
                <a:extLst>
                  <a:ext uri="{FF2B5EF4-FFF2-40B4-BE49-F238E27FC236}">
                    <a16:creationId xmlns:a16="http://schemas.microsoft.com/office/drawing/2014/main" id="{BAC64C8C-734B-C3A4-8759-410D0DCFDEF4}"/>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3" name="Arrow: Right 22">
                <a:extLst>
                  <a:ext uri="{FF2B5EF4-FFF2-40B4-BE49-F238E27FC236}">
                    <a16:creationId xmlns:a16="http://schemas.microsoft.com/office/drawing/2014/main" id="{0D44A8A4-51EF-C755-A30C-7A84D4A1A89F}"/>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4" name="Arrow: Right 23">
                <a:extLst>
                  <a:ext uri="{FF2B5EF4-FFF2-40B4-BE49-F238E27FC236}">
                    <a16:creationId xmlns:a16="http://schemas.microsoft.com/office/drawing/2014/main" id="{37531F8F-C112-99FA-7E3C-D33CEA5C5339}"/>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5" name="Arrow: Right 24">
                <a:extLst>
                  <a:ext uri="{FF2B5EF4-FFF2-40B4-BE49-F238E27FC236}">
                    <a16:creationId xmlns:a16="http://schemas.microsoft.com/office/drawing/2014/main" id="{ADEF574B-056F-3721-7D7B-B9B2D9575DDB}"/>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32" name="Slide Number Placeholder 3">
            <a:extLst>
              <a:ext uri="{FF2B5EF4-FFF2-40B4-BE49-F238E27FC236}">
                <a16:creationId xmlns:a16="http://schemas.microsoft.com/office/drawing/2014/main" id="{EBA8C0B0-6034-C0D1-A6B1-5634A5AA1164}"/>
              </a:ext>
            </a:extLst>
          </p:cNvPr>
          <p:cNvSpPr txBox="1">
            <a:spLocks/>
          </p:cNvSpPr>
          <p:nvPr/>
        </p:nvSpPr>
        <p:spPr>
          <a:xfrm>
            <a:off x="11163509" y="6492875"/>
            <a:ext cx="990600"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14</a:t>
            </a:fld>
            <a:r>
              <a:rPr lang="en-US" dirty="0"/>
              <a:t> of 20</a:t>
            </a:r>
          </a:p>
        </p:txBody>
      </p:sp>
    </p:spTree>
    <p:extLst>
      <p:ext uri="{BB962C8B-B14F-4D97-AF65-F5344CB8AC3E}">
        <p14:creationId xmlns:p14="http://schemas.microsoft.com/office/powerpoint/2010/main" val="3346988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12">
                                            <p:txEl>
                                              <p:pRg st="0" end="0"/>
                                            </p:txEl>
                                          </p:spTgt>
                                        </p:tgtEl>
                                        <p:attrNameLst>
                                          <p:attrName>style.visibility</p:attrName>
                                        </p:attrNameLst>
                                      </p:cBhvr>
                                      <p:to>
                                        <p:strVal val="visible"/>
                                      </p:to>
                                    </p:set>
                                    <p:animEffect transition="in" filter="fade">
                                      <p:cBhvr>
                                        <p:cTn id="9" dur="500"/>
                                        <p:tgtEl>
                                          <p:spTgt spid="12">
                                            <p:txEl>
                                              <p:pRg st="0" end="0"/>
                                            </p:txEl>
                                          </p:spTgt>
                                        </p:tgtEl>
                                      </p:cBhvr>
                                    </p:animEffect>
                                  </p:childTnLst>
                                </p:cTn>
                              </p:par>
                              <p:par>
                                <p:cTn id="10" presetID="10" presetClass="entr" presetSubtype="0" fill="hold" nodeType="with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fade">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0" presetClass="entr" presetSubtype="0" fill="hold" nodeType="withEffect">
                                  <p:stCondLst>
                                    <p:cond delay="0"/>
                                  </p:stCondLst>
                                  <p:childTnLst>
                                    <p:set>
                                      <p:cBhvr>
                                        <p:cTn id="18" dur="1" fill="hold">
                                          <p:stCondLst>
                                            <p:cond delay="0"/>
                                          </p:stCondLst>
                                        </p:cTn>
                                        <p:tgtEl>
                                          <p:spTgt spid="13">
                                            <p:txEl>
                                              <p:pRg st="0" end="0"/>
                                            </p:txEl>
                                          </p:spTgt>
                                        </p:tgtEl>
                                        <p:attrNameLst>
                                          <p:attrName>style.visibility</p:attrName>
                                        </p:attrNameLst>
                                      </p:cBhvr>
                                      <p:to>
                                        <p:strVal val="visible"/>
                                      </p:to>
                                    </p:set>
                                    <p:animEffect transition="in" filter="fade">
                                      <p:cBhvr>
                                        <p:cTn id="19" dur="500"/>
                                        <p:tgtEl>
                                          <p:spTgt spid="13">
                                            <p:txEl>
                                              <p:pRg st="0" end="0"/>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3">
                                            <p:txEl>
                                              <p:pRg st="1" end="1"/>
                                            </p:txEl>
                                          </p:spTgt>
                                        </p:tgtEl>
                                        <p:attrNameLst>
                                          <p:attrName>style.visibility</p:attrName>
                                        </p:attrNameLst>
                                      </p:cBhvr>
                                      <p:to>
                                        <p:strVal val="visible"/>
                                      </p:to>
                                    </p:set>
                                    <p:animEffect transition="in" filter="fade">
                                      <p:cBhvr>
                                        <p:cTn id="22" dur="500"/>
                                        <p:tgtEl>
                                          <p:spTgt spid="1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0" presetClass="entr" presetSubtype="0" fill="hold" nodeType="withEffect">
                                  <p:stCondLst>
                                    <p:cond delay="0"/>
                                  </p:stCondLst>
                                  <p:childTnLst>
                                    <p:set>
                                      <p:cBhvr>
                                        <p:cTn id="28" dur="1" fill="hold">
                                          <p:stCondLst>
                                            <p:cond delay="0"/>
                                          </p:stCondLst>
                                        </p:cTn>
                                        <p:tgtEl>
                                          <p:spTgt spid="14">
                                            <p:txEl>
                                              <p:pRg st="0" end="0"/>
                                            </p:txEl>
                                          </p:spTgt>
                                        </p:tgtEl>
                                        <p:attrNameLst>
                                          <p:attrName>style.visibility</p:attrName>
                                        </p:attrNameLst>
                                      </p:cBhvr>
                                      <p:to>
                                        <p:strVal val="visible"/>
                                      </p:to>
                                    </p:set>
                                    <p:animEffect transition="in" filter="fade">
                                      <p:cBhvr>
                                        <p:cTn id="29" dur="500"/>
                                        <p:tgtEl>
                                          <p:spTgt spid="14">
                                            <p:txEl>
                                              <p:pRg st="0" end="0"/>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14">
                                            <p:txEl>
                                              <p:pRg st="1" end="1"/>
                                            </p:txEl>
                                          </p:spTgt>
                                        </p:tgtEl>
                                        <p:attrNameLst>
                                          <p:attrName>style.visibility</p:attrName>
                                        </p:attrNameLst>
                                      </p:cBhvr>
                                      <p:to>
                                        <p:strVal val="visible"/>
                                      </p:to>
                                    </p:set>
                                    <p:animEffect transition="in" filter="fade">
                                      <p:cBhvr>
                                        <p:cTn id="32" dur="500"/>
                                        <p:tgtEl>
                                          <p:spTgt spid="1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282667-143F-675B-A586-6B00547D776A}"/>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30FB4321-BCCC-260D-F576-163A331917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6676" y="0"/>
            <a:ext cx="514350" cy="521531"/>
          </a:xfrm>
          <a:prstGeom prst="rect">
            <a:avLst/>
          </a:prstGeom>
        </p:spPr>
      </p:pic>
      <p:sp>
        <p:nvSpPr>
          <p:cNvPr id="7" name="TextBox 6">
            <a:extLst>
              <a:ext uri="{FF2B5EF4-FFF2-40B4-BE49-F238E27FC236}">
                <a16:creationId xmlns:a16="http://schemas.microsoft.com/office/drawing/2014/main" id="{C92A5600-379E-B438-869C-026013844942}"/>
              </a:ext>
            </a:extLst>
          </p:cNvPr>
          <p:cNvSpPr txBox="1"/>
          <p:nvPr/>
        </p:nvSpPr>
        <p:spPr>
          <a:xfrm>
            <a:off x="695324" y="39332"/>
            <a:ext cx="10220321" cy="353943"/>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1700" dirty="0">
                <a:solidFill>
                  <a:schemeClr val="accent6">
                    <a:lumMod val="60000"/>
                    <a:lumOff val="40000"/>
                  </a:schemeClr>
                </a:solidFill>
                <a:cs typeface="Calibri" panose="020F0502020204030204" pitchFamily="34" charset="0"/>
              </a:rPr>
              <a:t>Integrated System Workflow </a:t>
            </a:r>
          </a:p>
        </p:txBody>
      </p:sp>
      <p:cxnSp>
        <p:nvCxnSpPr>
          <p:cNvPr id="51" name="Straight Arrow Connector 50">
            <a:extLst>
              <a:ext uri="{FF2B5EF4-FFF2-40B4-BE49-F238E27FC236}">
                <a16:creationId xmlns:a16="http://schemas.microsoft.com/office/drawing/2014/main" id="{C9D8F45D-ADF5-1157-0766-B4436C313A0B}"/>
              </a:ext>
            </a:extLst>
          </p:cNvPr>
          <p:cNvCxnSpPr>
            <a:cxnSpLocks/>
          </p:cNvCxnSpPr>
          <p:nvPr/>
        </p:nvCxnSpPr>
        <p:spPr>
          <a:xfrm>
            <a:off x="1836897" y="2644768"/>
            <a:ext cx="0" cy="65836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52" name="Group 51">
            <a:extLst>
              <a:ext uri="{FF2B5EF4-FFF2-40B4-BE49-F238E27FC236}">
                <a16:creationId xmlns:a16="http://schemas.microsoft.com/office/drawing/2014/main" id="{4EA5E922-6CD5-2346-C303-40AC29C92475}"/>
              </a:ext>
            </a:extLst>
          </p:cNvPr>
          <p:cNvGrpSpPr/>
          <p:nvPr/>
        </p:nvGrpSpPr>
        <p:grpSpPr>
          <a:xfrm>
            <a:off x="1820535" y="783605"/>
            <a:ext cx="496650" cy="548640"/>
            <a:chOff x="1754920" y="924341"/>
            <a:chExt cx="536844" cy="533215"/>
          </a:xfrm>
        </p:grpSpPr>
        <p:cxnSp>
          <p:nvCxnSpPr>
            <p:cNvPr id="53" name="Straight Arrow Connector 52">
              <a:extLst>
                <a:ext uri="{FF2B5EF4-FFF2-40B4-BE49-F238E27FC236}">
                  <a16:creationId xmlns:a16="http://schemas.microsoft.com/office/drawing/2014/main" id="{7F1D2FF2-930C-B62D-372F-741A11387CEA}"/>
                </a:ext>
              </a:extLst>
            </p:cNvPr>
            <p:cNvCxnSpPr>
              <a:cxnSpLocks/>
            </p:cNvCxnSpPr>
            <p:nvPr/>
          </p:nvCxnSpPr>
          <p:spPr>
            <a:xfrm>
              <a:off x="1754920" y="924341"/>
              <a:ext cx="0" cy="5332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7D38D588-23E6-F93D-610F-D5985397AF8D}"/>
                </a:ext>
              </a:extLst>
            </p:cNvPr>
            <p:cNvCxnSpPr>
              <a:cxnSpLocks/>
            </p:cNvCxnSpPr>
            <p:nvPr/>
          </p:nvCxnSpPr>
          <p:spPr>
            <a:xfrm>
              <a:off x="1772606" y="944357"/>
              <a:ext cx="519158" cy="2717"/>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65" name="Rectangle 64">
            <a:extLst>
              <a:ext uri="{FF2B5EF4-FFF2-40B4-BE49-F238E27FC236}">
                <a16:creationId xmlns:a16="http://schemas.microsoft.com/office/drawing/2014/main" id="{DCE44846-103A-6895-CC78-E8FA1DB3AD93}"/>
              </a:ext>
            </a:extLst>
          </p:cNvPr>
          <p:cNvSpPr/>
          <p:nvPr/>
        </p:nvSpPr>
        <p:spPr>
          <a:xfrm>
            <a:off x="4526160" y="492326"/>
            <a:ext cx="3127513" cy="701752"/>
          </a:xfrm>
          <a:prstGeom prst="rect">
            <a:avLst/>
          </a:prstGeom>
          <a:solidFill>
            <a:srgbClr val="ACFFD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Arial" panose="020B0604020202020204" pitchFamily="34" charset="0"/>
                <a:cs typeface="Arial" panose="020B0604020202020204" pitchFamily="34" charset="0"/>
              </a:rPr>
              <a:t>HRMS</a:t>
            </a:r>
          </a:p>
        </p:txBody>
      </p:sp>
      <p:sp>
        <p:nvSpPr>
          <p:cNvPr id="68" name="TextBox 67">
            <a:extLst>
              <a:ext uri="{FF2B5EF4-FFF2-40B4-BE49-F238E27FC236}">
                <a16:creationId xmlns:a16="http://schemas.microsoft.com/office/drawing/2014/main" id="{899A73B8-42CD-81E6-FD37-64A6EDDB7E3E}"/>
              </a:ext>
            </a:extLst>
          </p:cNvPr>
          <p:cNvSpPr txBox="1"/>
          <p:nvPr/>
        </p:nvSpPr>
        <p:spPr>
          <a:xfrm>
            <a:off x="2190750" y="636249"/>
            <a:ext cx="1614953" cy="400110"/>
          </a:xfrm>
          <a:prstGeom prst="rect">
            <a:avLst/>
          </a:prstGeom>
          <a:solidFill>
            <a:srgbClr val="99FF66"/>
          </a:solidFill>
          <a:ln>
            <a:solidFill>
              <a:schemeClr val="tx1"/>
            </a:solidFill>
          </a:ln>
        </p:spPr>
        <p:txBody>
          <a:bodyPr wrap="square" rtlCol="0">
            <a:spAutoFit/>
          </a:bodyPr>
          <a:lstStyle/>
          <a:p>
            <a:r>
              <a:rPr lang="en-US" sz="2000" dirty="0">
                <a:latin typeface="Arial" panose="020B0604020202020204" pitchFamily="34" charset="0"/>
                <a:cs typeface="Arial" panose="020B0604020202020204" pitchFamily="34" charset="0"/>
              </a:rPr>
              <a:t>Recruitment</a:t>
            </a:r>
          </a:p>
        </p:txBody>
      </p:sp>
      <p:cxnSp>
        <p:nvCxnSpPr>
          <p:cNvPr id="69" name="Straight Arrow Connector 68">
            <a:extLst>
              <a:ext uri="{FF2B5EF4-FFF2-40B4-BE49-F238E27FC236}">
                <a16:creationId xmlns:a16="http://schemas.microsoft.com/office/drawing/2014/main" id="{39EF5961-CF74-BB18-7E8F-ECADB2137D9F}"/>
              </a:ext>
            </a:extLst>
          </p:cNvPr>
          <p:cNvCxnSpPr>
            <a:cxnSpLocks/>
            <a:stCxn id="68" idx="3"/>
            <a:endCxn id="65" idx="1"/>
          </p:cNvCxnSpPr>
          <p:nvPr/>
        </p:nvCxnSpPr>
        <p:spPr>
          <a:xfrm>
            <a:off x="3805703" y="836304"/>
            <a:ext cx="720457" cy="689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368A55A1-A758-9B75-0AB6-6F057704B7EC}"/>
              </a:ext>
            </a:extLst>
          </p:cNvPr>
          <p:cNvSpPr txBox="1"/>
          <p:nvPr/>
        </p:nvSpPr>
        <p:spPr>
          <a:xfrm>
            <a:off x="8357715" y="588874"/>
            <a:ext cx="1375306" cy="400110"/>
          </a:xfrm>
          <a:prstGeom prst="rect">
            <a:avLst/>
          </a:prstGeom>
          <a:solidFill>
            <a:srgbClr val="FFFF66"/>
          </a:solidFill>
          <a:ln>
            <a:solidFill>
              <a:schemeClr val="tx1"/>
            </a:solidFill>
          </a:ln>
        </p:spPr>
        <p:txBody>
          <a:bodyPr wrap="square" rtlCol="0">
            <a:spAutoFit/>
          </a:bodyPr>
          <a:lstStyle/>
          <a:p>
            <a:r>
              <a:rPr lang="en-US" sz="2000" dirty="0">
                <a:latin typeface="Arial" panose="020B0604020202020204" pitchFamily="34" charset="0"/>
                <a:cs typeface="Arial" panose="020B0604020202020204" pitchFamily="34" charset="0"/>
              </a:rPr>
              <a:t>Finance</a:t>
            </a:r>
          </a:p>
        </p:txBody>
      </p:sp>
      <p:cxnSp>
        <p:nvCxnSpPr>
          <p:cNvPr id="71" name="Straight Arrow Connector 70">
            <a:extLst>
              <a:ext uri="{FF2B5EF4-FFF2-40B4-BE49-F238E27FC236}">
                <a16:creationId xmlns:a16="http://schemas.microsoft.com/office/drawing/2014/main" id="{8E5E37D3-8622-3D8E-06EB-F20072A0FF07}"/>
              </a:ext>
            </a:extLst>
          </p:cNvPr>
          <p:cNvCxnSpPr>
            <a:cxnSpLocks/>
          </p:cNvCxnSpPr>
          <p:nvPr/>
        </p:nvCxnSpPr>
        <p:spPr>
          <a:xfrm>
            <a:off x="1836897" y="3712524"/>
            <a:ext cx="0" cy="5523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72" name="Group 71">
            <a:extLst>
              <a:ext uri="{FF2B5EF4-FFF2-40B4-BE49-F238E27FC236}">
                <a16:creationId xmlns:a16="http://schemas.microsoft.com/office/drawing/2014/main" id="{75F74E3E-7047-78BD-E6E6-8DD4E95C7762}"/>
              </a:ext>
            </a:extLst>
          </p:cNvPr>
          <p:cNvGrpSpPr/>
          <p:nvPr/>
        </p:nvGrpSpPr>
        <p:grpSpPr>
          <a:xfrm>
            <a:off x="111884" y="1311316"/>
            <a:ext cx="11929833" cy="1343361"/>
            <a:chOff x="111884" y="1311316"/>
            <a:chExt cx="11929833" cy="1343361"/>
          </a:xfrm>
        </p:grpSpPr>
        <p:sp>
          <p:nvSpPr>
            <p:cNvPr id="73" name="TextBox 72">
              <a:extLst>
                <a:ext uri="{FF2B5EF4-FFF2-40B4-BE49-F238E27FC236}">
                  <a16:creationId xmlns:a16="http://schemas.microsoft.com/office/drawing/2014/main" id="{1EE6BA0C-B39E-FB96-050C-78C403546180}"/>
                </a:ext>
              </a:extLst>
            </p:cNvPr>
            <p:cNvSpPr txBox="1"/>
            <p:nvPr/>
          </p:nvSpPr>
          <p:spPr>
            <a:xfrm>
              <a:off x="4896743" y="1688766"/>
              <a:ext cx="2611712" cy="400110"/>
            </a:xfrm>
            <a:prstGeom prst="rect">
              <a:avLst/>
            </a:prstGeom>
            <a:solidFill>
              <a:srgbClr val="99FFCC"/>
            </a:solidFill>
            <a:ln>
              <a:solidFill>
                <a:schemeClr val="tx1"/>
              </a:solidFill>
            </a:ln>
          </p:spPr>
          <p:txBody>
            <a:bodyPr wrap="square" rtlCol="0">
              <a:spAutoFit/>
            </a:bodyPr>
            <a:lstStyle/>
            <a:p>
              <a:r>
                <a:rPr lang="en-US" sz="2000" dirty="0">
                  <a:latin typeface="Arial" panose="020B0604020202020204" pitchFamily="34" charset="0"/>
                  <a:cs typeface="Arial" panose="020B0604020202020204" pitchFamily="34" charset="0"/>
                </a:rPr>
                <a:t>Leave &amp; Attendance</a:t>
              </a:r>
            </a:p>
          </p:txBody>
        </p:sp>
        <p:sp>
          <p:nvSpPr>
            <p:cNvPr id="74" name="TextBox 73">
              <a:extLst>
                <a:ext uri="{FF2B5EF4-FFF2-40B4-BE49-F238E27FC236}">
                  <a16:creationId xmlns:a16="http://schemas.microsoft.com/office/drawing/2014/main" id="{CBBFD161-B4B3-2333-ED90-AC94996A24A4}"/>
                </a:ext>
              </a:extLst>
            </p:cNvPr>
            <p:cNvSpPr txBox="1"/>
            <p:nvPr/>
          </p:nvSpPr>
          <p:spPr>
            <a:xfrm>
              <a:off x="111884" y="1331238"/>
              <a:ext cx="3803904" cy="1323439"/>
            </a:xfrm>
            <a:prstGeom prst="rect">
              <a:avLst/>
            </a:prstGeom>
            <a:solidFill>
              <a:srgbClr val="99FF66"/>
            </a:solidFill>
            <a:ln>
              <a:solidFill>
                <a:schemeClr val="tx1"/>
              </a:solidFill>
            </a:ln>
          </p:spPr>
          <p:txBody>
            <a:bodyPr wrap="square" rtlCol="0">
              <a:spAutoFit/>
            </a:bodyPr>
            <a:lstStyle/>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Job Description</a:t>
              </a:r>
            </a:p>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Online Job Posting</a:t>
              </a:r>
            </a:p>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Job Applications</a:t>
              </a:r>
            </a:p>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Resume Parsing</a:t>
              </a:r>
            </a:p>
          </p:txBody>
        </p:sp>
        <p:sp>
          <p:nvSpPr>
            <p:cNvPr id="75" name="TextBox 74">
              <a:extLst>
                <a:ext uri="{FF2B5EF4-FFF2-40B4-BE49-F238E27FC236}">
                  <a16:creationId xmlns:a16="http://schemas.microsoft.com/office/drawing/2014/main" id="{D8CF7C7F-1958-03A7-DC51-82CFC04722C8}"/>
                </a:ext>
              </a:extLst>
            </p:cNvPr>
            <p:cNvSpPr txBox="1"/>
            <p:nvPr/>
          </p:nvSpPr>
          <p:spPr>
            <a:xfrm>
              <a:off x="8237813" y="1311316"/>
              <a:ext cx="3803904" cy="1015663"/>
            </a:xfrm>
            <a:prstGeom prst="rect">
              <a:avLst/>
            </a:prstGeom>
            <a:solidFill>
              <a:srgbClr val="FFFF66"/>
            </a:solidFill>
            <a:ln>
              <a:solidFill>
                <a:schemeClr val="tx1"/>
              </a:solidFill>
            </a:ln>
          </p:spPr>
          <p:txBody>
            <a:bodyPr wrap="square" rtlCol="0">
              <a:spAutoFit/>
            </a:bodyPr>
            <a:lstStyle/>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Budgeting  </a:t>
              </a:r>
            </a:p>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Payroll</a:t>
              </a:r>
            </a:p>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Sales</a:t>
              </a:r>
            </a:p>
          </p:txBody>
        </p:sp>
      </p:grpSp>
      <p:cxnSp>
        <p:nvCxnSpPr>
          <p:cNvPr id="76" name="Straight Arrow Connector 75">
            <a:extLst>
              <a:ext uri="{FF2B5EF4-FFF2-40B4-BE49-F238E27FC236}">
                <a16:creationId xmlns:a16="http://schemas.microsoft.com/office/drawing/2014/main" id="{185A6B32-E1A9-B5F4-E491-BB89B1B26072}"/>
              </a:ext>
            </a:extLst>
          </p:cNvPr>
          <p:cNvCxnSpPr>
            <a:cxnSpLocks/>
          </p:cNvCxnSpPr>
          <p:nvPr/>
        </p:nvCxnSpPr>
        <p:spPr>
          <a:xfrm>
            <a:off x="10199718" y="783600"/>
            <a:ext cx="0" cy="53820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DD29DEEE-C3F2-C7FB-79F6-E9FEC7392E27}"/>
              </a:ext>
            </a:extLst>
          </p:cNvPr>
          <p:cNvSpPr txBox="1"/>
          <p:nvPr/>
        </p:nvSpPr>
        <p:spPr>
          <a:xfrm>
            <a:off x="121441" y="4255565"/>
            <a:ext cx="3802857" cy="1323439"/>
          </a:xfrm>
          <a:prstGeom prst="rect">
            <a:avLst/>
          </a:prstGeom>
          <a:solidFill>
            <a:srgbClr val="99FF66"/>
          </a:solidFill>
          <a:ln>
            <a:solidFill>
              <a:schemeClr val="tx1"/>
            </a:solidFill>
          </a:ln>
        </p:spPr>
        <p:txBody>
          <a:bodyPr wrap="square" rtlCol="0">
            <a:spAutoFit/>
          </a:bodyPr>
          <a:lstStyle/>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Interview Scheduling</a:t>
            </a:r>
          </a:p>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Notification Alerts</a:t>
            </a:r>
          </a:p>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Offer Letters</a:t>
            </a:r>
          </a:p>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On Boarding</a:t>
            </a:r>
          </a:p>
        </p:txBody>
      </p:sp>
      <p:grpSp>
        <p:nvGrpSpPr>
          <p:cNvPr id="80" name="Group 79">
            <a:extLst>
              <a:ext uri="{FF2B5EF4-FFF2-40B4-BE49-F238E27FC236}">
                <a16:creationId xmlns:a16="http://schemas.microsoft.com/office/drawing/2014/main" id="{553185E0-575D-6083-72CB-74B01E823A2E}"/>
              </a:ext>
            </a:extLst>
          </p:cNvPr>
          <p:cNvGrpSpPr/>
          <p:nvPr/>
        </p:nvGrpSpPr>
        <p:grpSpPr>
          <a:xfrm>
            <a:off x="121442" y="6175664"/>
            <a:ext cx="11976269" cy="450005"/>
            <a:chOff x="121442" y="6175664"/>
            <a:chExt cx="11976269" cy="450005"/>
          </a:xfrm>
        </p:grpSpPr>
        <p:sp>
          <p:nvSpPr>
            <p:cNvPr id="81" name="TextBox 80">
              <a:extLst>
                <a:ext uri="{FF2B5EF4-FFF2-40B4-BE49-F238E27FC236}">
                  <a16:creationId xmlns:a16="http://schemas.microsoft.com/office/drawing/2014/main" id="{CEB764F8-ED78-AE8C-9DBF-DE075D4752BD}"/>
                </a:ext>
              </a:extLst>
            </p:cNvPr>
            <p:cNvSpPr txBox="1"/>
            <p:nvPr/>
          </p:nvSpPr>
          <p:spPr>
            <a:xfrm>
              <a:off x="121442" y="6225559"/>
              <a:ext cx="3802856" cy="400110"/>
            </a:xfrm>
            <a:prstGeom prst="rect">
              <a:avLst/>
            </a:prstGeom>
            <a:solidFill>
              <a:srgbClr val="99FF66"/>
            </a:solidFill>
            <a:ln>
              <a:solidFill>
                <a:schemeClr val="tx1"/>
              </a:solidFill>
            </a:ln>
          </p:spPr>
          <p:txBody>
            <a:bodyPr wrap="square" rtlCol="0">
              <a:spAutoFit/>
            </a:bodyPr>
            <a:lstStyle/>
            <a:p>
              <a:r>
                <a:rPr lang="en-US" sz="2000" dirty="0">
                  <a:latin typeface="Arial" panose="020B0604020202020204" pitchFamily="34" charset="0"/>
                  <a:cs typeface="Arial" panose="020B0604020202020204" pitchFamily="34" charset="0"/>
                </a:rPr>
                <a:t>Candidate Database</a:t>
              </a:r>
            </a:p>
          </p:txBody>
        </p:sp>
        <p:sp>
          <p:nvSpPr>
            <p:cNvPr id="82" name="TextBox 81">
              <a:extLst>
                <a:ext uri="{FF2B5EF4-FFF2-40B4-BE49-F238E27FC236}">
                  <a16:creationId xmlns:a16="http://schemas.microsoft.com/office/drawing/2014/main" id="{A50F4614-F8F5-4B41-E718-631E5EF965A6}"/>
                </a:ext>
              </a:extLst>
            </p:cNvPr>
            <p:cNvSpPr txBox="1"/>
            <p:nvPr/>
          </p:nvSpPr>
          <p:spPr>
            <a:xfrm>
              <a:off x="8293807" y="6175664"/>
              <a:ext cx="3803904" cy="400110"/>
            </a:xfrm>
            <a:prstGeom prst="rect">
              <a:avLst/>
            </a:prstGeom>
            <a:solidFill>
              <a:srgbClr val="FFFF66"/>
            </a:solidFill>
            <a:ln>
              <a:solidFill>
                <a:schemeClr val="tx1"/>
              </a:solidFill>
            </a:ln>
          </p:spPr>
          <p:txBody>
            <a:bodyPr wrap="square" rtlCol="0">
              <a:spAutoFit/>
            </a:bodyPr>
            <a:lstStyle/>
            <a:p>
              <a:r>
                <a:rPr lang="en-US" sz="2000" dirty="0">
                  <a:latin typeface="Arial" panose="020B0604020202020204" pitchFamily="34" charset="0"/>
                  <a:cs typeface="Arial" panose="020B0604020202020204" pitchFamily="34" charset="0"/>
                </a:rPr>
                <a:t>Cash Flow</a:t>
              </a:r>
            </a:p>
          </p:txBody>
        </p:sp>
      </p:grpSp>
      <p:sp>
        <p:nvSpPr>
          <p:cNvPr id="83" name="TextBox 82">
            <a:extLst>
              <a:ext uri="{FF2B5EF4-FFF2-40B4-BE49-F238E27FC236}">
                <a16:creationId xmlns:a16="http://schemas.microsoft.com/office/drawing/2014/main" id="{B29A38DB-2275-E4C5-9C2B-1F07D668D1A1}"/>
              </a:ext>
            </a:extLst>
          </p:cNvPr>
          <p:cNvSpPr txBox="1"/>
          <p:nvPr/>
        </p:nvSpPr>
        <p:spPr>
          <a:xfrm>
            <a:off x="4662108" y="6237088"/>
            <a:ext cx="2893888" cy="400110"/>
          </a:xfrm>
          <a:prstGeom prst="rect">
            <a:avLst/>
          </a:prstGeom>
          <a:solidFill>
            <a:srgbClr val="ACFFD9"/>
          </a:solidFill>
          <a:ln>
            <a:solidFill>
              <a:schemeClr val="tx1"/>
            </a:solidFill>
          </a:ln>
        </p:spPr>
        <p:txBody>
          <a:bodyPr wrap="square" rtlCol="0">
            <a:spAutoFit/>
          </a:bodyPr>
          <a:lstStyle/>
          <a:p>
            <a:pPr algn="ctr"/>
            <a:r>
              <a:rPr lang="en-US" sz="2000" b="1" dirty="0">
                <a:latin typeface="Arial" panose="020B0604020202020204" pitchFamily="34" charset="0"/>
                <a:cs typeface="Arial" panose="020B0604020202020204" pitchFamily="34" charset="0"/>
              </a:rPr>
              <a:t>Central Database </a:t>
            </a:r>
          </a:p>
        </p:txBody>
      </p:sp>
      <p:grpSp>
        <p:nvGrpSpPr>
          <p:cNvPr id="84" name="Group 83">
            <a:extLst>
              <a:ext uri="{FF2B5EF4-FFF2-40B4-BE49-F238E27FC236}">
                <a16:creationId xmlns:a16="http://schemas.microsoft.com/office/drawing/2014/main" id="{FBB8483C-1361-349E-3464-5A8CAB44F7C5}"/>
              </a:ext>
            </a:extLst>
          </p:cNvPr>
          <p:cNvGrpSpPr/>
          <p:nvPr/>
        </p:nvGrpSpPr>
        <p:grpSpPr>
          <a:xfrm>
            <a:off x="121440" y="2494436"/>
            <a:ext cx="7446911" cy="2246769"/>
            <a:chOff x="121440" y="2494436"/>
            <a:chExt cx="7446911" cy="2246769"/>
          </a:xfrm>
        </p:grpSpPr>
        <p:sp>
          <p:nvSpPr>
            <p:cNvPr id="85" name="TextBox 84">
              <a:extLst>
                <a:ext uri="{FF2B5EF4-FFF2-40B4-BE49-F238E27FC236}">
                  <a16:creationId xmlns:a16="http://schemas.microsoft.com/office/drawing/2014/main" id="{3B48FE58-A976-0C8E-A7C6-952DAD252F23}"/>
                </a:ext>
              </a:extLst>
            </p:cNvPr>
            <p:cNvSpPr txBox="1"/>
            <p:nvPr/>
          </p:nvSpPr>
          <p:spPr>
            <a:xfrm>
              <a:off x="121440" y="3301233"/>
              <a:ext cx="3794345" cy="400110"/>
            </a:xfrm>
            <a:prstGeom prst="rect">
              <a:avLst/>
            </a:prstGeom>
            <a:solidFill>
              <a:srgbClr val="99FF66"/>
            </a:solidFill>
            <a:ln>
              <a:solidFill>
                <a:schemeClr val="tx1"/>
              </a:solidFill>
            </a:ln>
          </p:spPr>
          <p:txBody>
            <a:bodyPr wrap="square" rtlCol="0">
              <a:spAutoFit/>
            </a:bodyPr>
            <a:lstStyle/>
            <a:p>
              <a:pPr algn="ctr"/>
              <a:r>
                <a:rPr lang="en-US" sz="2000" dirty="0">
                  <a:latin typeface="Arial" panose="020B0604020202020204" pitchFamily="34" charset="0"/>
                  <a:cs typeface="Arial" panose="020B0604020202020204" pitchFamily="34" charset="0"/>
                </a:rPr>
                <a:t>Candidate Vatting</a:t>
              </a:r>
            </a:p>
          </p:txBody>
        </p:sp>
        <p:sp>
          <p:nvSpPr>
            <p:cNvPr id="87" name="TextBox 86">
              <a:extLst>
                <a:ext uri="{FF2B5EF4-FFF2-40B4-BE49-F238E27FC236}">
                  <a16:creationId xmlns:a16="http://schemas.microsoft.com/office/drawing/2014/main" id="{C2FA2B1B-9984-7536-3A19-9B169A036437}"/>
                </a:ext>
              </a:extLst>
            </p:cNvPr>
            <p:cNvSpPr txBox="1"/>
            <p:nvPr/>
          </p:nvSpPr>
          <p:spPr>
            <a:xfrm>
              <a:off x="4765661" y="2494436"/>
              <a:ext cx="2802690" cy="2246769"/>
            </a:xfrm>
            <a:prstGeom prst="rect">
              <a:avLst/>
            </a:prstGeom>
            <a:solidFill>
              <a:srgbClr val="99FFCC"/>
            </a:solidFill>
            <a:ln>
              <a:solidFill>
                <a:schemeClr val="tx1"/>
              </a:solidFill>
            </a:ln>
          </p:spPr>
          <p:txBody>
            <a:bodyPr wrap="square" rtlCol="0">
              <a:spAutoFit/>
            </a:bodyPr>
            <a:lstStyle/>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Off Time Tracking</a:t>
              </a:r>
            </a:p>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Benefit Management </a:t>
              </a:r>
            </a:p>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Training and Certification</a:t>
              </a:r>
            </a:p>
            <a:p>
              <a:pPr marL="171450" indent="-171450">
                <a:buFont typeface="Wingdings" panose="05000000000000000000" pitchFamily="2" charset="2"/>
                <a:buChar char="Ø"/>
              </a:pPr>
              <a:r>
                <a:rPr lang="en-US" sz="2000" dirty="0">
                  <a:latin typeface="Arial" panose="020B0604020202020204" pitchFamily="34" charset="0"/>
                  <a:cs typeface="Arial" panose="020B0604020202020204" pitchFamily="34" charset="0"/>
                </a:rPr>
                <a:t>Performance Tracking (Promotion &amp; Increment)</a:t>
              </a:r>
            </a:p>
          </p:txBody>
        </p:sp>
      </p:grpSp>
      <p:cxnSp>
        <p:nvCxnSpPr>
          <p:cNvPr id="88" name="Straight Connector 87">
            <a:extLst>
              <a:ext uri="{FF2B5EF4-FFF2-40B4-BE49-F238E27FC236}">
                <a16:creationId xmlns:a16="http://schemas.microsoft.com/office/drawing/2014/main" id="{87C80BA8-71F1-9D65-8DE2-F13451330CDC}"/>
              </a:ext>
            </a:extLst>
          </p:cNvPr>
          <p:cNvCxnSpPr>
            <a:cxnSpLocks/>
            <a:stCxn id="70" idx="3"/>
          </p:cNvCxnSpPr>
          <p:nvPr/>
        </p:nvCxnSpPr>
        <p:spPr>
          <a:xfrm>
            <a:off x="9733021" y="788929"/>
            <a:ext cx="480954" cy="1646"/>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BCDA36E2-3F38-5138-C993-4D56613064FF}"/>
              </a:ext>
            </a:extLst>
          </p:cNvPr>
          <p:cNvCxnSpPr>
            <a:cxnSpLocks/>
          </p:cNvCxnSpPr>
          <p:nvPr/>
        </p:nvCxnSpPr>
        <p:spPr>
          <a:xfrm>
            <a:off x="1836897" y="5597562"/>
            <a:ext cx="0" cy="64008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E0C4DDBE-FADE-DEE1-53C7-4D4D61AA2ACF}"/>
              </a:ext>
            </a:extLst>
          </p:cNvPr>
          <p:cNvCxnSpPr>
            <a:cxnSpLocks/>
          </p:cNvCxnSpPr>
          <p:nvPr/>
        </p:nvCxnSpPr>
        <p:spPr>
          <a:xfrm>
            <a:off x="10307716" y="2316002"/>
            <a:ext cx="0" cy="38675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7FEA73DD-020D-B2BD-B89B-FED9AFF7A5BA}"/>
              </a:ext>
            </a:extLst>
          </p:cNvPr>
          <p:cNvCxnSpPr>
            <a:cxnSpLocks/>
          </p:cNvCxnSpPr>
          <p:nvPr/>
        </p:nvCxnSpPr>
        <p:spPr>
          <a:xfrm>
            <a:off x="6174158" y="1210003"/>
            <a:ext cx="0" cy="5029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850E7540-D95D-D24B-B3F6-01D80CD46244}"/>
              </a:ext>
            </a:extLst>
          </p:cNvPr>
          <p:cNvCxnSpPr>
            <a:cxnSpLocks/>
          </p:cNvCxnSpPr>
          <p:nvPr/>
        </p:nvCxnSpPr>
        <p:spPr>
          <a:xfrm>
            <a:off x="6174158" y="2089946"/>
            <a:ext cx="0" cy="41148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BE6D924F-B66F-0AD9-2256-5FFD5E2E9E09}"/>
              </a:ext>
            </a:extLst>
          </p:cNvPr>
          <p:cNvCxnSpPr>
            <a:cxnSpLocks/>
          </p:cNvCxnSpPr>
          <p:nvPr/>
        </p:nvCxnSpPr>
        <p:spPr>
          <a:xfrm>
            <a:off x="7667567" y="788303"/>
            <a:ext cx="685800" cy="186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0BA5787C-554E-82CE-6804-73D0C51C3765}"/>
              </a:ext>
            </a:extLst>
          </p:cNvPr>
          <p:cNvCxnSpPr>
            <a:cxnSpLocks/>
          </p:cNvCxnSpPr>
          <p:nvPr/>
        </p:nvCxnSpPr>
        <p:spPr>
          <a:xfrm>
            <a:off x="3943650" y="6467958"/>
            <a:ext cx="73152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D1FC6C12-006D-2C55-6EE5-9EE17ECDE83E}"/>
              </a:ext>
            </a:extLst>
          </p:cNvPr>
          <p:cNvCxnSpPr>
            <a:cxnSpLocks/>
          </p:cNvCxnSpPr>
          <p:nvPr/>
        </p:nvCxnSpPr>
        <p:spPr>
          <a:xfrm flipH="1">
            <a:off x="7562321" y="6427478"/>
            <a:ext cx="73152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F2C1BA63-1C61-671A-CD5F-F962C450C817}"/>
              </a:ext>
            </a:extLst>
          </p:cNvPr>
          <p:cNvCxnSpPr>
            <a:cxnSpLocks/>
          </p:cNvCxnSpPr>
          <p:nvPr/>
        </p:nvCxnSpPr>
        <p:spPr>
          <a:xfrm>
            <a:off x="6157066" y="4728684"/>
            <a:ext cx="0" cy="152273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4090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wipe(up)">
                                      <p:cBhvr>
                                        <p:cTn id="7" dur="500"/>
                                        <p:tgtEl>
                                          <p:spTgt spid="65"/>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83"/>
                                        </p:tgtEl>
                                        <p:attrNameLst>
                                          <p:attrName>style.visibility</p:attrName>
                                        </p:attrNameLst>
                                      </p:cBhvr>
                                      <p:to>
                                        <p:strVal val="visible"/>
                                      </p:to>
                                    </p:set>
                                    <p:animEffect transition="in" filter="wipe(up)">
                                      <p:cBhvr>
                                        <p:cTn id="10" dur="500"/>
                                        <p:tgtEl>
                                          <p:spTgt spid="8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69"/>
                                        </p:tgtEl>
                                        <p:attrNameLst>
                                          <p:attrName>style.visibility</p:attrName>
                                        </p:attrNameLst>
                                      </p:cBhvr>
                                      <p:to>
                                        <p:strVal val="visible"/>
                                      </p:to>
                                    </p:set>
                                    <p:animEffect transition="in" filter="wipe(up)">
                                      <p:cBhvr>
                                        <p:cTn id="15" dur="500"/>
                                        <p:tgtEl>
                                          <p:spTgt spid="69"/>
                                        </p:tgtEl>
                                      </p:cBhvr>
                                    </p:animEffect>
                                  </p:childTnLst>
                                </p:cTn>
                              </p:par>
                              <p:par>
                                <p:cTn id="16" presetID="22" presetClass="entr" presetSubtype="1" fill="hold" nodeType="withEffect">
                                  <p:stCondLst>
                                    <p:cond delay="0"/>
                                  </p:stCondLst>
                                  <p:childTnLst>
                                    <p:set>
                                      <p:cBhvr>
                                        <p:cTn id="17" dur="1" fill="hold">
                                          <p:stCondLst>
                                            <p:cond delay="0"/>
                                          </p:stCondLst>
                                        </p:cTn>
                                        <p:tgtEl>
                                          <p:spTgt spid="95"/>
                                        </p:tgtEl>
                                        <p:attrNameLst>
                                          <p:attrName>style.visibility</p:attrName>
                                        </p:attrNameLst>
                                      </p:cBhvr>
                                      <p:to>
                                        <p:strVal val="visible"/>
                                      </p:to>
                                    </p:set>
                                    <p:animEffect transition="in" filter="wipe(up)">
                                      <p:cBhvr>
                                        <p:cTn id="18" dur="500"/>
                                        <p:tgtEl>
                                          <p:spTgt spid="95"/>
                                        </p:tgtEl>
                                      </p:cBhvr>
                                    </p:animEffect>
                                  </p:childTnLst>
                                </p:cTn>
                              </p:par>
                            </p:childTnLst>
                          </p:cTn>
                        </p:par>
                        <p:par>
                          <p:cTn id="19" fill="hold">
                            <p:stCondLst>
                              <p:cond delay="500"/>
                            </p:stCondLst>
                            <p:childTnLst>
                              <p:par>
                                <p:cTn id="20" presetID="22" presetClass="entr" presetSubtype="1" fill="hold" grpId="0" nodeType="afterEffect">
                                  <p:stCondLst>
                                    <p:cond delay="0"/>
                                  </p:stCondLst>
                                  <p:childTnLst>
                                    <p:set>
                                      <p:cBhvr>
                                        <p:cTn id="21" dur="1" fill="hold">
                                          <p:stCondLst>
                                            <p:cond delay="0"/>
                                          </p:stCondLst>
                                        </p:cTn>
                                        <p:tgtEl>
                                          <p:spTgt spid="68"/>
                                        </p:tgtEl>
                                        <p:attrNameLst>
                                          <p:attrName>style.visibility</p:attrName>
                                        </p:attrNameLst>
                                      </p:cBhvr>
                                      <p:to>
                                        <p:strVal val="visible"/>
                                      </p:to>
                                    </p:set>
                                    <p:animEffect transition="in" filter="wipe(up)">
                                      <p:cBhvr>
                                        <p:cTn id="22" dur="500"/>
                                        <p:tgtEl>
                                          <p:spTgt spid="68"/>
                                        </p:tgtEl>
                                      </p:cBhvr>
                                    </p:animEffect>
                                  </p:childTnLst>
                                </p:cTn>
                              </p:par>
                              <p:par>
                                <p:cTn id="23" presetID="22" presetClass="entr" presetSubtype="1" fill="hold" grpId="0" nodeType="withEffect">
                                  <p:stCondLst>
                                    <p:cond delay="100"/>
                                  </p:stCondLst>
                                  <p:childTnLst>
                                    <p:set>
                                      <p:cBhvr>
                                        <p:cTn id="24" dur="1" fill="hold">
                                          <p:stCondLst>
                                            <p:cond delay="0"/>
                                          </p:stCondLst>
                                        </p:cTn>
                                        <p:tgtEl>
                                          <p:spTgt spid="70"/>
                                        </p:tgtEl>
                                        <p:attrNameLst>
                                          <p:attrName>style.visibility</p:attrName>
                                        </p:attrNameLst>
                                      </p:cBhvr>
                                      <p:to>
                                        <p:strVal val="visible"/>
                                      </p:to>
                                    </p:set>
                                    <p:animEffect transition="in" filter="wipe(up)">
                                      <p:cBhvr>
                                        <p:cTn id="25" dur="400"/>
                                        <p:tgtEl>
                                          <p:spTgt spid="70"/>
                                        </p:tgtEl>
                                      </p:cBhvr>
                                    </p:animEffect>
                                  </p:childTnLst>
                                </p:cTn>
                              </p:par>
                              <p:par>
                                <p:cTn id="26" presetID="22" presetClass="entr" presetSubtype="1" fill="hold" nodeType="withEffect">
                                  <p:stCondLst>
                                    <p:cond delay="1600"/>
                                  </p:stCondLst>
                                  <p:childTnLst>
                                    <p:set>
                                      <p:cBhvr>
                                        <p:cTn id="27" dur="1" fill="hold">
                                          <p:stCondLst>
                                            <p:cond delay="0"/>
                                          </p:stCondLst>
                                        </p:cTn>
                                        <p:tgtEl>
                                          <p:spTgt spid="76"/>
                                        </p:tgtEl>
                                        <p:attrNameLst>
                                          <p:attrName>style.visibility</p:attrName>
                                        </p:attrNameLst>
                                      </p:cBhvr>
                                      <p:to>
                                        <p:strVal val="visible"/>
                                      </p:to>
                                    </p:set>
                                    <p:animEffect transition="in" filter="wipe(up)">
                                      <p:cBhvr>
                                        <p:cTn id="28" dur="500"/>
                                        <p:tgtEl>
                                          <p:spTgt spid="76"/>
                                        </p:tgtEl>
                                      </p:cBhvr>
                                    </p:animEffect>
                                  </p:childTnLst>
                                </p:cTn>
                              </p:par>
                              <p:par>
                                <p:cTn id="29" presetID="22" presetClass="entr" presetSubtype="1" fill="hold" nodeType="withEffect">
                                  <p:stCondLst>
                                    <p:cond delay="1600"/>
                                  </p:stCondLst>
                                  <p:childTnLst>
                                    <p:set>
                                      <p:cBhvr>
                                        <p:cTn id="30" dur="1" fill="hold">
                                          <p:stCondLst>
                                            <p:cond delay="0"/>
                                          </p:stCondLst>
                                        </p:cTn>
                                        <p:tgtEl>
                                          <p:spTgt spid="52"/>
                                        </p:tgtEl>
                                        <p:attrNameLst>
                                          <p:attrName>style.visibility</p:attrName>
                                        </p:attrNameLst>
                                      </p:cBhvr>
                                      <p:to>
                                        <p:strVal val="visible"/>
                                      </p:to>
                                    </p:set>
                                    <p:animEffect transition="in" filter="wipe(up)">
                                      <p:cBhvr>
                                        <p:cTn id="31" dur="500"/>
                                        <p:tgtEl>
                                          <p:spTgt spid="52"/>
                                        </p:tgtEl>
                                      </p:cBhvr>
                                    </p:animEffect>
                                  </p:childTnLst>
                                </p:cTn>
                              </p:par>
                              <p:par>
                                <p:cTn id="32" presetID="22" presetClass="entr" presetSubtype="1" fill="hold" nodeType="withEffect">
                                  <p:stCondLst>
                                    <p:cond delay="1500"/>
                                  </p:stCondLst>
                                  <p:childTnLst>
                                    <p:set>
                                      <p:cBhvr>
                                        <p:cTn id="33" dur="1" fill="hold">
                                          <p:stCondLst>
                                            <p:cond delay="0"/>
                                          </p:stCondLst>
                                        </p:cTn>
                                        <p:tgtEl>
                                          <p:spTgt spid="88"/>
                                        </p:tgtEl>
                                        <p:attrNameLst>
                                          <p:attrName>style.visibility</p:attrName>
                                        </p:attrNameLst>
                                      </p:cBhvr>
                                      <p:to>
                                        <p:strVal val="visible"/>
                                      </p:to>
                                    </p:set>
                                    <p:animEffect transition="in" filter="wipe(up)">
                                      <p:cBhvr>
                                        <p:cTn id="34" dur="500"/>
                                        <p:tgtEl>
                                          <p:spTgt spid="88"/>
                                        </p:tgtEl>
                                      </p:cBhvr>
                                    </p:animEffect>
                                  </p:childTnLst>
                                </p:cTn>
                              </p:par>
                            </p:childTnLst>
                          </p:cTn>
                        </p:par>
                        <p:par>
                          <p:cTn id="35" fill="hold">
                            <p:stCondLst>
                              <p:cond delay="2600"/>
                            </p:stCondLst>
                            <p:childTnLst>
                              <p:par>
                                <p:cTn id="36" presetID="22" presetClass="entr" presetSubtype="1" fill="hold" nodeType="afterEffect">
                                  <p:stCondLst>
                                    <p:cond delay="500"/>
                                  </p:stCondLst>
                                  <p:childTnLst>
                                    <p:set>
                                      <p:cBhvr>
                                        <p:cTn id="37" dur="1" fill="hold">
                                          <p:stCondLst>
                                            <p:cond delay="0"/>
                                          </p:stCondLst>
                                        </p:cTn>
                                        <p:tgtEl>
                                          <p:spTgt spid="93"/>
                                        </p:tgtEl>
                                        <p:attrNameLst>
                                          <p:attrName>style.visibility</p:attrName>
                                        </p:attrNameLst>
                                      </p:cBhvr>
                                      <p:to>
                                        <p:strVal val="visible"/>
                                      </p:to>
                                    </p:set>
                                    <p:animEffect transition="in" filter="wipe(up)">
                                      <p:cBhvr>
                                        <p:cTn id="38" dur="500"/>
                                        <p:tgtEl>
                                          <p:spTgt spid="93"/>
                                        </p:tgtEl>
                                      </p:cBhvr>
                                    </p:animEffect>
                                  </p:childTnLst>
                                </p:cTn>
                              </p:par>
                              <p:par>
                                <p:cTn id="39" presetID="22" presetClass="entr" presetSubtype="1" fill="hold" nodeType="withEffect">
                                  <p:stCondLst>
                                    <p:cond delay="600"/>
                                  </p:stCondLst>
                                  <p:childTnLst>
                                    <p:set>
                                      <p:cBhvr>
                                        <p:cTn id="40" dur="1" fill="hold">
                                          <p:stCondLst>
                                            <p:cond delay="0"/>
                                          </p:stCondLst>
                                        </p:cTn>
                                        <p:tgtEl>
                                          <p:spTgt spid="51"/>
                                        </p:tgtEl>
                                        <p:attrNameLst>
                                          <p:attrName>style.visibility</p:attrName>
                                        </p:attrNameLst>
                                      </p:cBhvr>
                                      <p:to>
                                        <p:strVal val="visible"/>
                                      </p:to>
                                    </p:set>
                                    <p:animEffect transition="in" filter="wipe(up)">
                                      <p:cBhvr>
                                        <p:cTn id="41" dur="500"/>
                                        <p:tgtEl>
                                          <p:spTgt spid="51"/>
                                        </p:tgtEl>
                                      </p:cBhvr>
                                    </p:animEffect>
                                  </p:childTnLst>
                                </p:cTn>
                              </p:par>
                              <p:par>
                                <p:cTn id="42" presetID="22" presetClass="entr" presetSubtype="1" fill="hold" nodeType="withEffect">
                                  <p:stCondLst>
                                    <p:cond delay="600"/>
                                  </p:stCondLst>
                                  <p:childTnLst>
                                    <p:set>
                                      <p:cBhvr>
                                        <p:cTn id="43" dur="1" fill="hold">
                                          <p:stCondLst>
                                            <p:cond delay="0"/>
                                          </p:stCondLst>
                                        </p:cTn>
                                        <p:tgtEl>
                                          <p:spTgt spid="72"/>
                                        </p:tgtEl>
                                        <p:attrNameLst>
                                          <p:attrName>style.visibility</p:attrName>
                                        </p:attrNameLst>
                                      </p:cBhvr>
                                      <p:to>
                                        <p:strVal val="visible"/>
                                      </p:to>
                                    </p:set>
                                    <p:animEffect transition="in" filter="wipe(up)">
                                      <p:cBhvr>
                                        <p:cTn id="44" dur="500"/>
                                        <p:tgtEl>
                                          <p:spTgt spid="72"/>
                                        </p:tgtEl>
                                      </p:cBhvr>
                                    </p:animEffect>
                                  </p:childTnLst>
                                </p:cTn>
                              </p:par>
                              <p:par>
                                <p:cTn id="45" presetID="22" presetClass="entr" presetSubtype="1" fill="hold" nodeType="withEffect">
                                  <p:stCondLst>
                                    <p:cond delay="700"/>
                                  </p:stCondLst>
                                  <p:childTnLst>
                                    <p:set>
                                      <p:cBhvr>
                                        <p:cTn id="46" dur="1" fill="hold">
                                          <p:stCondLst>
                                            <p:cond delay="0"/>
                                          </p:stCondLst>
                                        </p:cTn>
                                        <p:tgtEl>
                                          <p:spTgt spid="90"/>
                                        </p:tgtEl>
                                        <p:attrNameLst>
                                          <p:attrName>style.visibility</p:attrName>
                                        </p:attrNameLst>
                                      </p:cBhvr>
                                      <p:to>
                                        <p:strVal val="visible"/>
                                      </p:to>
                                    </p:set>
                                    <p:animEffect transition="in" filter="wipe(up)">
                                      <p:cBhvr>
                                        <p:cTn id="47" dur="500"/>
                                        <p:tgtEl>
                                          <p:spTgt spid="90"/>
                                        </p:tgtEl>
                                      </p:cBhvr>
                                    </p:animEffect>
                                  </p:childTnLst>
                                </p:cTn>
                              </p:par>
                              <p:par>
                                <p:cTn id="48" presetID="22" presetClass="entr" presetSubtype="1" fill="hold" nodeType="withEffect">
                                  <p:stCondLst>
                                    <p:cond delay="900"/>
                                  </p:stCondLst>
                                  <p:childTnLst>
                                    <p:set>
                                      <p:cBhvr>
                                        <p:cTn id="49" dur="1" fill="hold">
                                          <p:stCondLst>
                                            <p:cond delay="0"/>
                                          </p:stCondLst>
                                        </p:cTn>
                                        <p:tgtEl>
                                          <p:spTgt spid="94"/>
                                        </p:tgtEl>
                                        <p:attrNameLst>
                                          <p:attrName>style.visibility</p:attrName>
                                        </p:attrNameLst>
                                      </p:cBhvr>
                                      <p:to>
                                        <p:strVal val="visible"/>
                                      </p:to>
                                    </p:set>
                                    <p:animEffect transition="in" filter="wipe(up)">
                                      <p:cBhvr>
                                        <p:cTn id="50" dur="500"/>
                                        <p:tgtEl>
                                          <p:spTgt spid="94"/>
                                        </p:tgtEl>
                                      </p:cBhvr>
                                    </p:animEffect>
                                  </p:childTnLst>
                                </p:cTn>
                              </p:par>
                            </p:childTnLst>
                          </p:cTn>
                        </p:par>
                        <p:par>
                          <p:cTn id="51" fill="hold">
                            <p:stCondLst>
                              <p:cond delay="4000"/>
                            </p:stCondLst>
                            <p:childTnLst>
                              <p:par>
                                <p:cTn id="52" presetID="22" presetClass="entr" presetSubtype="1" fill="hold" nodeType="afterEffect">
                                  <p:stCondLst>
                                    <p:cond delay="500"/>
                                  </p:stCondLst>
                                  <p:childTnLst>
                                    <p:set>
                                      <p:cBhvr>
                                        <p:cTn id="53" dur="1" fill="hold">
                                          <p:stCondLst>
                                            <p:cond delay="0"/>
                                          </p:stCondLst>
                                        </p:cTn>
                                        <p:tgtEl>
                                          <p:spTgt spid="84"/>
                                        </p:tgtEl>
                                        <p:attrNameLst>
                                          <p:attrName>style.visibility</p:attrName>
                                        </p:attrNameLst>
                                      </p:cBhvr>
                                      <p:to>
                                        <p:strVal val="visible"/>
                                      </p:to>
                                    </p:set>
                                    <p:animEffect transition="in" filter="wipe(up)">
                                      <p:cBhvr>
                                        <p:cTn id="54" dur="500"/>
                                        <p:tgtEl>
                                          <p:spTgt spid="84"/>
                                        </p:tgtEl>
                                      </p:cBhvr>
                                    </p:animEffect>
                                  </p:childTnLst>
                                </p:cTn>
                              </p:par>
                              <p:par>
                                <p:cTn id="55" presetID="22" presetClass="entr" presetSubtype="1" fill="hold" nodeType="withEffect">
                                  <p:stCondLst>
                                    <p:cond delay="500"/>
                                  </p:stCondLst>
                                  <p:childTnLst>
                                    <p:set>
                                      <p:cBhvr>
                                        <p:cTn id="56" dur="1" fill="hold">
                                          <p:stCondLst>
                                            <p:cond delay="0"/>
                                          </p:stCondLst>
                                        </p:cTn>
                                        <p:tgtEl>
                                          <p:spTgt spid="71"/>
                                        </p:tgtEl>
                                        <p:attrNameLst>
                                          <p:attrName>style.visibility</p:attrName>
                                        </p:attrNameLst>
                                      </p:cBhvr>
                                      <p:to>
                                        <p:strVal val="visible"/>
                                      </p:to>
                                    </p:set>
                                    <p:animEffect transition="in" filter="wipe(up)">
                                      <p:cBhvr>
                                        <p:cTn id="57" dur="500"/>
                                        <p:tgtEl>
                                          <p:spTgt spid="71"/>
                                        </p:tgtEl>
                                      </p:cBhvr>
                                    </p:animEffect>
                                  </p:childTnLst>
                                </p:cTn>
                              </p:par>
                              <p:par>
                                <p:cTn id="58" presetID="22" presetClass="entr" presetSubtype="1" fill="hold" nodeType="withEffect">
                                  <p:stCondLst>
                                    <p:cond delay="500"/>
                                  </p:stCondLst>
                                  <p:childTnLst>
                                    <p:set>
                                      <p:cBhvr>
                                        <p:cTn id="59" dur="1" fill="hold">
                                          <p:stCondLst>
                                            <p:cond delay="0"/>
                                          </p:stCondLst>
                                        </p:cTn>
                                        <p:tgtEl>
                                          <p:spTgt spid="89"/>
                                        </p:tgtEl>
                                        <p:attrNameLst>
                                          <p:attrName>style.visibility</p:attrName>
                                        </p:attrNameLst>
                                      </p:cBhvr>
                                      <p:to>
                                        <p:strVal val="visible"/>
                                      </p:to>
                                    </p:set>
                                    <p:animEffect transition="in" filter="wipe(up)">
                                      <p:cBhvr>
                                        <p:cTn id="60" dur="500"/>
                                        <p:tgtEl>
                                          <p:spTgt spid="89"/>
                                        </p:tgtEl>
                                      </p:cBhvr>
                                    </p:animEffect>
                                  </p:childTnLst>
                                </p:cTn>
                              </p:par>
                            </p:childTnLst>
                          </p:cTn>
                        </p:par>
                        <p:par>
                          <p:cTn id="61" fill="hold">
                            <p:stCondLst>
                              <p:cond delay="5000"/>
                            </p:stCondLst>
                            <p:childTnLst>
                              <p:par>
                                <p:cTn id="62" presetID="22" presetClass="entr" presetSubtype="1" fill="hold" nodeType="afterEffect">
                                  <p:stCondLst>
                                    <p:cond delay="500"/>
                                  </p:stCondLst>
                                  <p:childTnLst>
                                    <p:set>
                                      <p:cBhvr>
                                        <p:cTn id="63" dur="1" fill="hold">
                                          <p:stCondLst>
                                            <p:cond delay="0"/>
                                          </p:stCondLst>
                                        </p:cTn>
                                        <p:tgtEl>
                                          <p:spTgt spid="80"/>
                                        </p:tgtEl>
                                        <p:attrNameLst>
                                          <p:attrName>style.visibility</p:attrName>
                                        </p:attrNameLst>
                                      </p:cBhvr>
                                      <p:to>
                                        <p:strVal val="visible"/>
                                      </p:to>
                                    </p:set>
                                    <p:animEffect transition="in" filter="wipe(up)">
                                      <p:cBhvr>
                                        <p:cTn id="64" dur="500"/>
                                        <p:tgtEl>
                                          <p:spTgt spid="80"/>
                                        </p:tgtEl>
                                      </p:cBhvr>
                                    </p:animEffect>
                                  </p:childTnLst>
                                </p:cTn>
                              </p:par>
                              <p:par>
                                <p:cTn id="65" presetID="22" presetClass="entr" presetSubtype="1" fill="hold" nodeType="withEffect">
                                  <p:stCondLst>
                                    <p:cond delay="500"/>
                                  </p:stCondLst>
                                  <p:childTnLst>
                                    <p:set>
                                      <p:cBhvr>
                                        <p:cTn id="66" dur="1" fill="hold">
                                          <p:stCondLst>
                                            <p:cond delay="0"/>
                                          </p:stCondLst>
                                        </p:cTn>
                                        <p:tgtEl>
                                          <p:spTgt spid="96"/>
                                        </p:tgtEl>
                                        <p:attrNameLst>
                                          <p:attrName>style.visibility</p:attrName>
                                        </p:attrNameLst>
                                      </p:cBhvr>
                                      <p:to>
                                        <p:strVal val="visible"/>
                                      </p:to>
                                    </p:set>
                                    <p:animEffect transition="in" filter="wipe(up)">
                                      <p:cBhvr>
                                        <p:cTn id="67" dur="500"/>
                                        <p:tgtEl>
                                          <p:spTgt spid="96"/>
                                        </p:tgtEl>
                                      </p:cBhvr>
                                    </p:animEffect>
                                  </p:childTnLst>
                                </p:cTn>
                              </p:par>
                              <p:par>
                                <p:cTn id="68" presetID="22" presetClass="entr" presetSubtype="1" fill="hold" nodeType="withEffect">
                                  <p:stCondLst>
                                    <p:cond delay="500"/>
                                  </p:stCondLst>
                                  <p:childTnLst>
                                    <p:set>
                                      <p:cBhvr>
                                        <p:cTn id="69" dur="1" fill="hold">
                                          <p:stCondLst>
                                            <p:cond delay="0"/>
                                          </p:stCondLst>
                                        </p:cTn>
                                        <p:tgtEl>
                                          <p:spTgt spid="97"/>
                                        </p:tgtEl>
                                        <p:attrNameLst>
                                          <p:attrName>style.visibility</p:attrName>
                                        </p:attrNameLst>
                                      </p:cBhvr>
                                      <p:to>
                                        <p:strVal val="visible"/>
                                      </p:to>
                                    </p:set>
                                    <p:animEffect transition="in" filter="wipe(up)">
                                      <p:cBhvr>
                                        <p:cTn id="70" dur="500"/>
                                        <p:tgtEl>
                                          <p:spTgt spid="97"/>
                                        </p:tgtEl>
                                      </p:cBhvr>
                                    </p:animEffect>
                                  </p:childTnLst>
                                </p:cTn>
                              </p:par>
                            </p:childTnLst>
                          </p:cTn>
                        </p:par>
                        <p:par>
                          <p:cTn id="71" fill="hold">
                            <p:stCondLst>
                              <p:cond delay="6000"/>
                            </p:stCondLst>
                            <p:childTnLst>
                              <p:par>
                                <p:cTn id="72" presetID="22" presetClass="entr" presetSubtype="1" fill="hold" nodeType="afterEffect">
                                  <p:stCondLst>
                                    <p:cond delay="500"/>
                                  </p:stCondLst>
                                  <p:childTnLst>
                                    <p:set>
                                      <p:cBhvr>
                                        <p:cTn id="73" dur="1" fill="hold">
                                          <p:stCondLst>
                                            <p:cond delay="0"/>
                                          </p:stCondLst>
                                        </p:cTn>
                                        <p:tgtEl>
                                          <p:spTgt spid="2"/>
                                        </p:tgtEl>
                                        <p:attrNameLst>
                                          <p:attrName>style.visibility</p:attrName>
                                        </p:attrNameLst>
                                      </p:cBhvr>
                                      <p:to>
                                        <p:strVal val="visible"/>
                                      </p:to>
                                    </p:set>
                                    <p:animEffect transition="in" filter="wipe(up)">
                                      <p:cBhvr>
                                        <p:cTn id="7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8" grpId="0" animBg="1"/>
      <p:bldP spid="70" grpId="0" animBg="1"/>
      <p:bldP spid="8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884A34-1A43-6604-57BB-87C411F89875}"/>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2BD62038-569B-CEE8-8CAD-D32D842607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034DF36A-2414-012E-45FB-E7F19E2C3016}"/>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Unique Selling Proposition USP</a:t>
            </a:r>
          </a:p>
        </p:txBody>
      </p:sp>
      <p:sp>
        <p:nvSpPr>
          <p:cNvPr id="55" name="Arrow: Right 10">
            <a:extLst>
              <a:ext uri="{FF2B5EF4-FFF2-40B4-BE49-F238E27FC236}">
                <a16:creationId xmlns:a16="http://schemas.microsoft.com/office/drawing/2014/main" id="{6863C19E-89C8-5B2A-28FF-93E1F1BA894B}"/>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6" name="TextBox 5">
            <a:extLst>
              <a:ext uri="{FF2B5EF4-FFF2-40B4-BE49-F238E27FC236}">
                <a16:creationId xmlns:a16="http://schemas.microsoft.com/office/drawing/2014/main" id="{5B19BFDC-2835-FCB6-20DA-9751FC8CB80D}"/>
              </a:ext>
            </a:extLst>
          </p:cNvPr>
          <p:cNvSpPr txBox="1"/>
          <p:nvPr/>
        </p:nvSpPr>
        <p:spPr>
          <a:xfrm>
            <a:off x="695324" y="1804712"/>
            <a:ext cx="10305225" cy="1200329"/>
          </a:xfrm>
          <a:prstGeom prst="rect">
            <a:avLst/>
          </a:prstGeom>
          <a:noFill/>
        </p:spPr>
        <p:txBody>
          <a:bodyPr wrap="square">
            <a:spAutoFit/>
          </a:bodyPr>
          <a:lstStyle/>
          <a:p>
            <a:pPr marL="285750" indent="-285750" algn="just">
              <a:buFont typeface="Wingdings" panose="05000000000000000000" pitchFamily="2" charset="2"/>
              <a:buChar char="q"/>
            </a:pPr>
            <a:r>
              <a:rPr lang="en-US" sz="1800" kern="100" dirty="0">
                <a:solidFill>
                  <a:schemeClr val="tx2">
                    <a:lumMod val="75000"/>
                    <a:lumOff val="25000"/>
                  </a:schemeClr>
                </a:solidFill>
                <a:effectLst/>
                <a:latin typeface="Aptos" panose="020B0004020202020204" pitchFamily="34" charset="0"/>
                <a:ea typeface="Aptos" panose="020B0004020202020204" pitchFamily="34" charset="0"/>
                <a:cs typeface="Arial" panose="020B0604020202020204" pitchFamily="34" charset="0"/>
              </a:rPr>
              <a:t>Our employee benefits feature is unique and is one of the core functions of the human resources module. </a:t>
            </a:r>
          </a:p>
          <a:p>
            <a:pPr marL="285750" indent="-285750" algn="just">
              <a:buFont typeface="Wingdings" panose="05000000000000000000" pitchFamily="2" charset="2"/>
              <a:buChar char="q"/>
            </a:pPr>
            <a:r>
              <a:rPr lang="en-US" sz="1800" kern="100" dirty="0">
                <a:solidFill>
                  <a:schemeClr val="tx2">
                    <a:lumMod val="75000"/>
                    <a:lumOff val="25000"/>
                  </a:schemeClr>
                </a:solidFill>
                <a:effectLst/>
                <a:latin typeface="Aptos" panose="020B0004020202020204" pitchFamily="34" charset="0"/>
                <a:ea typeface="Aptos" panose="020B0004020202020204" pitchFamily="34" charset="0"/>
                <a:cs typeface="Arial" panose="020B0604020202020204" pitchFamily="34" charset="0"/>
              </a:rPr>
              <a:t>A comprehensive employee benefits package can help keep current employees satisfied, while competitive perks can attract and retain top talent in a tight labor market. </a:t>
            </a:r>
          </a:p>
        </p:txBody>
      </p:sp>
      <p:sp>
        <p:nvSpPr>
          <p:cNvPr id="10" name="TextBox 9">
            <a:extLst>
              <a:ext uri="{FF2B5EF4-FFF2-40B4-BE49-F238E27FC236}">
                <a16:creationId xmlns:a16="http://schemas.microsoft.com/office/drawing/2014/main" id="{E89CD3B2-30C9-3441-7C2C-B7014F7FEF14}"/>
              </a:ext>
            </a:extLst>
          </p:cNvPr>
          <p:cNvSpPr txBox="1"/>
          <p:nvPr/>
        </p:nvSpPr>
        <p:spPr>
          <a:xfrm>
            <a:off x="745396" y="3429629"/>
            <a:ext cx="10320341" cy="1477328"/>
          </a:xfrm>
          <a:prstGeom prst="rect">
            <a:avLst/>
          </a:prstGeom>
          <a:noFill/>
        </p:spPr>
        <p:txBody>
          <a:bodyPr wrap="square">
            <a:spAutoFit/>
          </a:bodyPr>
          <a:lstStyle/>
          <a:p>
            <a:pPr marL="285750" indent="-285750">
              <a:buFont typeface="Wingdings" panose="05000000000000000000" pitchFamily="2" charset="2"/>
              <a:buChar char="q"/>
            </a:pPr>
            <a:r>
              <a:rPr lang="en-US" dirty="0">
                <a:solidFill>
                  <a:schemeClr val="accent4"/>
                </a:solidFill>
              </a:rPr>
              <a:t>Using the unique employee benefits feature, the HR team can work efficiently and make data-driven decisions using AI, based on various parameters such as daily attendance, timecards, productivity, and more. </a:t>
            </a:r>
          </a:p>
          <a:p>
            <a:pPr marL="285750" indent="-285750">
              <a:buFont typeface="Wingdings" panose="05000000000000000000" pitchFamily="2" charset="2"/>
              <a:buChar char="q"/>
            </a:pPr>
            <a:r>
              <a:rPr lang="en-US" dirty="0">
                <a:solidFill>
                  <a:schemeClr val="accent4"/>
                </a:solidFill>
              </a:rPr>
              <a:t>This will help identify the right employees who truly deserve promotions, salary increments, or special benefits.</a:t>
            </a:r>
          </a:p>
        </p:txBody>
      </p:sp>
      <p:grpSp>
        <p:nvGrpSpPr>
          <p:cNvPr id="4" name="Group 3">
            <a:extLst>
              <a:ext uri="{FF2B5EF4-FFF2-40B4-BE49-F238E27FC236}">
                <a16:creationId xmlns:a16="http://schemas.microsoft.com/office/drawing/2014/main" id="{147B0D10-5018-22A9-E716-DE3720E9CE84}"/>
              </a:ext>
            </a:extLst>
          </p:cNvPr>
          <p:cNvGrpSpPr/>
          <p:nvPr/>
        </p:nvGrpSpPr>
        <p:grpSpPr>
          <a:xfrm>
            <a:off x="975227" y="6053734"/>
            <a:ext cx="10241546" cy="509523"/>
            <a:chOff x="636006" y="6137279"/>
            <a:chExt cx="10241546" cy="509523"/>
          </a:xfrm>
        </p:grpSpPr>
        <p:sp>
          <p:nvSpPr>
            <p:cNvPr id="8" name="Freeform: Shape 7">
              <a:extLst>
                <a:ext uri="{FF2B5EF4-FFF2-40B4-BE49-F238E27FC236}">
                  <a16:creationId xmlns:a16="http://schemas.microsoft.com/office/drawing/2014/main" id="{1B1FEF74-4CC3-28B5-1338-A794A76F4BE6}"/>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Development Background </a:t>
              </a:r>
            </a:p>
          </p:txBody>
        </p:sp>
        <p:grpSp>
          <p:nvGrpSpPr>
            <p:cNvPr id="9" name="Group 8">
              <a:extLst>
                <a:ext uri="{FF2B5EF4-FFF2-40B4-BE49-F238E27FC236}">
                  <a16:creationId xmlns:a16="http://schemas.microsoft.com/office/drawing/2014/main" id="{3D592FC0-FE7F-2696-5C81-EA2EB432DC4B}"/>
                </a:ext>
              </a:extLst>
            </p:cNvPr>
            <p:cNvGrpSpPr/>
            <p:nvPr/>
          </p:nvGrpSpPr>
          <p:grpSpPr>
            <a:xfrm>
              <a:off x="636006" y="6137279"/>
              <a:ext cx="10241546" cy="509523"/>
              <a:chOff x="636006" y="6137279"/>
              <a:chExt cx="10241546" cy="509523"/>
            </a:xfrm>
          </p:grpSpPr>
          <p:grpSp>
            <p:nvGrpSpPr>
              <p:cNvPr id="11" name="Group 10">
                <a:extLst>
                  <a:ext uri="{FF2B5EF4-FFF2-40B4-BE49-F238E27FC236}">
                    <a16:creationId xmlns:a16="http://schemas.microsoft.com/office/drawing/2014/main" id="{C8AB6AA7-27E6-B308-B4C8-9EEF8743873C}"/>
                  </a:ext>
                </a:extLst>
              </p:cNvPr>
              <p:cNvGrpSpPr/>
              <p:nvPr/>
            </p:nvGrpSpPr>
            <p:grpSpPr>
              <a:xfrm>
                <a:off x="636006" y="6137279"/>
                <a:ext cx="10241546" cy="493721"/>
                <a:chOff x="379605" y="4829403"/>
                <a:chExt cx="6183437" cy="278366"/>
              </a:xfrm>
            </p:grpSpPr>
            <p:sp>
              <p:nvSpPr>
                <p:cNvPr id="20" name="Google Shape;330;p32">
                  <a:extLst>
                    <a:ext uri="{FF2B5EF4-FFF2-40B4-BE49-F238E27FC236}">
                      <a16:creationId xmlns:a16="http://schemas.microsoft.com/office/drawing/2014/main" id="{7011C9F2-38ED-607F-DE32-0481969BDFC6}"/>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1" name="Freeform: Shape 20">
                  <a:extLst>
                    <a:ext uri="{FF2B5EF4-FFF2-40B4-BE49-F238E27FC236}">
                      <a16:creationId xmlns:a16="http://schemas.microsoft.com/office/drawing/2014/main" id="{B656E23E-7C05-09DA-99F3-08B68843C722}"/>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HRMS</a:t>
                  </a:r>
                </a:p>
              </p:txBody>
            </p:sp>
            <p:sp>
              <p:nvSpPr>
                <p:cNvPr id="22" name="Freeform: Shape 21">
                  <a:extLst>
                    <a:ext uri="{FF2B5EF4-FFF2-40B4-BE49-F238E27FC236}">
                      <a16:creationId xmlns:a16="http://schemas.microsoft.com/office/drawing/2014/main" id="{7B6A97B9-7886-A00C-D7B7-1A3EF08FDEF1}"/>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Finance </a:t>
                  </a:r>
                </a:p>
              </p:txBody>
            </p:sp>
            <p:sp>
              <p:nvSpPr>
                <p:cNvPr id="23" name="Freeform: Shape 22">
                  <a:extLst>
                    <a:ext uri="{FF2B5EF4-FFF2-40B4-BE49-F238E27FC236}">
                      <a16:creationId xmlns:a16="http://schemas.microsoft.com/office/drawing/2014/main" id="{6A58A2E4-48FB-C42A-5B3A-73345F2F2B0F}"/>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4" name="Freeform: Shape 23">
                  <a:extLst>
                    <a:ext uri="{FF2B5EF4-FFF2-40B4-BE49-F238E27FC236}">
                      <a16:creationId xmlns:a16="http://schemas.microsoft.com/office/drawing/2014/main" id="{16868FDE-FE18-375E-DCC8-23CB4DD2ABB9}"/>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2" name="Arrow: Right 11">
                <a:extLst>
                  <a:ext uri="{FF2B5EF4-FFF2-40B4-BE49-F238E27FC236}">
                    <a16:creationId xmlns:a16="http://schemas.microsoft.com/office/drawing/2014/main" id="{4821A0B5-23F2-22FE-5C65-8C029B4FCB62}"/>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3" name="Freeform: Shape 12">
                <a:extLst>
                  <a:ext uri="{FF2B5EF4-FFF2-40B4-BE49-F238E27FC236}">
                    <a16:creationId xmlns:a16="http://schemas.microsoft.com/office/drawing/2014/main" id="{BE4A660C-D31D-D48A-0F1C-51CC38267487}"/>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14" name="Freeform: Shape 13">
                <a:extLst>
                  <a:ext uri="{FF2B5EF4-FFF2-40B4-BE49-F238E27FC236}">
                    <a16:creationId xmlns:a16="http://schemas.microsoft.com/office/drawing/2014/main" id="{AA47330F-206A-352D-1E6D-729E239AC5B2}"/>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USP &amp;CAC</a:t>
                </a:r>
              </a:p>
            </p:txBody>
          </p:sp>
          <p:sp>
            <p:nvSpPr>
              <p:cNvPr id="15" name="Arrow: Right 14">
                <a:extLst>
                  <a:ext uri="{FF2B5EF4-FFF2-40B4-BE49-F238E27FC236}">
                    <a16:creationId xmlns:a16="http://schemas.microsoft.com/office/drawing/2014/main" id="{4812FB03-0C83-3ED8-977F-D3ACF33A0A8F}"/>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6" name="Arrow: Right 15">
                <a:extLst>
                  <a:ext uri="{FF2B5EF4-FFF2-40B4-BE49-F238E27FC236}">
                    <a16:creationId xmlns:a16="http://schemas.microsoft.com/office/drawing/2014/main" id="{14183752-AC61-071D-B537-AD5817E79F96}"/>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7" name="Arrow: Right 16">
                <a:extLst>
                  <a:ext uri="{FF2B5EF4-FFF2-40B4-BE49-F238E27FC236}">
                    <a16:creationId xmlns:a16="http://schemas.microsoft.com/office/drawing/2014/main" id="{7E1D15B6-4334-0175-06CA-277458E0E852}"/>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8" name="Arrow: Right 17">
                <a:extLst>
                  <a:ext uri="{FF2B5EF4-FFF2-40B4-BE49-F238E27FC236}">
                    <a16:creationId xmlns:a16="http://schemas.microsoft.com/office/drawing/2014/main" id="{88657FC3-8BDC-897E-549F-239C15323B25}"/>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9" name="Arrow: Right 18">
                <a:extLst>
                  <a:ext uri="{FF2B5EF4-FFF2-40B4-BE49-F238E27FC236}">
                    <a16:creationId xmlns:a16="http://schemas.microsoft.com/office/drawing/2014/main" id="{31708EA1-D4A1-BD9E-EE95-CB457F20273C}"/>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26" name="Slide Number Placeholder 3">
            <a:extLst>
              <a:ext uri="{FF2B5EF4-FFF2-40B4-BE49-F238E27FC236}">
                <a16:creationId xmlns:a16="http://schemas.microsoft.com/office/drawing/2014/main" id="{F4FD4B53-3507-9A7A-8D95-E590060406A3}"/>
              </a:ext>
            </a:extLst>
          </p:cNvPr>
          <p:cNvSpPr txBox="1">
            <a:spLocks/>
          </p:cNvSpPr>
          <p:nvPr/>
        </p:nvSpPr>
        <p:spPr>
          <a:xfrm>
            <a:off x="11178637" y="6492875"/>
            <a:ext cx="975472"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16</a:t>
            </a:fld>
            <a:r>
              <a:rPr lang="en-US" dirty="0"/>
              <a:t> of 20</a:t>
            </a:r>
          </a:p>
        </p:txBody>
      </p:sp>
    </p:spTree>
    <p:extLst>
      <p:ext uri="{BB962C8B-B14F-4D97-AF65-F5344CB8AC3E}">
        <p14:creationId xmlns:p14="http://schemas.microsoft.com/office/powerpoint/2010/main" val="7123030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54EF56-7302-0DBF-8B2C-5D5EB8ECB78C}"/>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FC5D98E9-AF42-B54E-EB9B-B9AB2D2D29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0BD71597-03FE-F90A-36CD-F4BE4E048175}"/>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Cost Per Customer Acquisition </a:t>
            </a:r>
          </a:p>
        </p:txBody>
      </p:sp>
      <p:sp>
        <p:nvSpPr>
          <p:cNvPr id="55" name="Arrow: Right 10">
            <a:extLst>
              <a:ext uri="{FF2B5EF4-FFF2-40B4-BE49-F238E27FC236}">
                <a16:creationId xmlns:a16="http://schemas.microsoft.com/office/drawing/2014/main" id="{93662B70-BF8A-4A66-EB9D-DF38C8E2BE72}"/>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8" name="TextBox 7">
            <a:extLst>
              <a:ext uri="{FF2B5EF4-FFF2-40B4-BE49-F238E27FC236}">
                <a16:creationId xmlns:a16="http://schemas.microsoft.com/office/drawing/2014/main" id="{FD1A5ED0-E390-398C-2F82-28D88B6258C2}"/>
              </a:ext>
            </a:extLst>
          </p:cNvPr>
          <p:cNvSpPr txBox="1"/>
          <p:nvPr/>
        </p:nvSpPr>
        <p:spPr>
          <a:xfrm>
            <a:off x="695323" y="816447"/>
            <a:ext cx="10220321" cy="1200329"/>
          </a:xfrm>
          <a:prstGeom prst="rect">
            <a:avLst/>
          </a:prstGeom>
          <a:noFill/>
        </p:spPr>
        <p:txBody>
          <a:bodyPr wrap="square">
            <a:spAutoFit/>
          </a:bodyPr>
          <a:lstStyle/>
          <a:p>
            <a:r>
              <a:rPr lang="en-US" dirty="0"/>
              <a:t>Analyzing Customer Acquisition Cost (CAC) in conjunction with Lifetime Value (an estimate of how much revenue our account will generate over its lifetime by continuing to purchase or subscribe to our product) or Monthly Recurring Revenue (a measurement of revenue generated on a monthly basis) is a common way to assess whether cash flow is operating efficiently.</a:t>
            </a:r>
          </a:p>
        </p:txBody>
      </p:sp>
      <p:sp>
        <p:nvSpPr>
          <p:cNvPr id="11" name="TextBox 10">
            <a:extLst>
              <a:ext uri="{FF2B5EF4-FFF2-40B4-BE49-F238E27FC236}">
                <a16:creationId xmlns:a16="http://schemas.microsoft.com/office/drawing/2014/main" id="{4D790A9E-C6F2-A037-F156-67BD89F4484C}"/>
              </a:ext>
            </a:extLst>
          </p:cNvPr>
          <p:cNvSpPr txBox="1"/>
          <p:nvPr/>
        </p:nvSpPr>
        <p:spPr>
          <a:xfrm>
            <a:off x="807785" y="2252715"/>
            <a:ext cx="10622215" cy="3000821"/>
          </a:xfrm>
          <a:prstGeom prst="rect">
            <a:avLst/>
          </a:prstGeom>
          <a:noFill/>
        </p:spPr>
        <p:txBody>
          <a:bodyPr wrap="square">
            <a:spAutoFit/>
          </a:bodyPr>
          <a:lstStyle/>
          <a:p>
            <a:pPr marL="285750" indent="-285750">
              <a:lnSpc>
                <a:spcPct val="150000"/>
              </a:lnSpc>
              <a:buFont typeface="Wingdings" panose="05000000000000000000" pitchFamily="2" charset="2"/>
              <a:buChar char="q"/>
            </a:pPr>
            <a:r>
              <a:rPr lang="en-US" sz="1900" b="1" dirty="0">
                <a:solidFill>
                  <a:srgbClr val="0070C0"/>
                </a:solidFill>
              </a:rPr>
              <a:t>We determine that we have a sales team of 3 member and each member average per month is 600 USD</a:t>
            </a:r>
          </a:p>
          <a:p>
            <a:pPr marL="285750" indent="-285750">
              <a:lnSpc>
                <a:spcPct val="150000"/>
              </a:lnSpc>
              <a:buFont typeface="Wingdings" panose="05000000000000000000" pitchFamily="2" charset="2"/>
              <a:buChar char="q"/>
            </a:pPr>
            <a:r>
              <a:rPr lang="en-US" sz="1900" b="1" dirty="0">
                <a:solidFill>
                  <a:srgbClr val="0070C0"/>
                </a:solidFill>
              </a:rPr>
              <a:t>Total Sales team salary per month 600x3= 1800 USD</a:t>
            </a:r>
          </a:p>
          <a:p>
            <a:pPr marL="285750" indent="-285750">
              <a:lnSpc>
                <a:spcPct val="150000"/>
              </a:lnSpc>
              <a:buFont typeface="Wingdings" panose="05000000000000000000" pitchFamily="2" charset="2"/>
              <a:buChar char="q"/>
            </a:pPr>
            <a:r>
              <a:rPr lang="en-US" sz="1900" b="1" dirty="0">
                <a:solidFill>
                  <a:srgbClr val="0070C0"/>
                </a:solidFill>
              </a:rPr>
              <a:t>Advertisement cost per month (Online and other media) 300 USD</a:t>
            </a:r>
          </a:p>
          <a:p>
            <a:pPr marL="285750" indent="-285750">
              <a:lnSpc>
                <a:spcPct val="150000"/>
              </a:lnSpc>
              <a:buFont typeface="Wingdings" panose="05000000000000000000" pitchFamily="2" charset="2"/>
              <a:buChar char="q"/>
            </a:pPr>
            <a:r>
              <a:rPr lang="en-US" sz="1900" b="1" dirty="0">
                <a:solidFill>
                  <a:srgbClr val="0070C0"/>
                </a:solidFill>
              </a:rPr>
              <a:t>Development team per month cost is 18000 USD (from previous slide)</a:t>
            </a:r>
          </a:p>
          <a:p>
            <a:pPr marL="285750" indent="-285750">
              <a:lnSpc>
                <a:spcPct val="150000"/>
              </a:lnSpc>
              <a:buFont typeface="Wingdings" panose="05000000000000000000" pitchFamily="2" charset="2"/>
              <a:buChar char="q"/>
            </a:pPr>
            <a:r>
              <a:rPr lang="en-US" sz="1900" b="1" dirty="0">
                <a:solidFill>
                  <a:srgbClr val="0070C0"/>
                </a:solidFill>
              </a:rPr>
              <a:t>Total cost per month 1800+300+18000= 20100 USD</a:t>
            </a:r>
          </a:p>
          <a:p>
            <a:r>
              <a:rPr lang="en-US" dirty="0"/>
              <a:t> </a:t>
            </a:r>
          </a:p>
        </p:txBody>
      </p:sp>
      <p:grpSp>
        <p:nvGrpSpPr>
          <p:cNvPr id="4" name="Group 3">
            <a:extLst>
              <a:ext uri="{FF2B5EF4-FFF2-40B4-BE49-F238E27FC236}">
                <a16:creationId xmlns:a16="http://schemas.microsoft.com/office/drawing/2014/main" id="{50FDC448-E57E-1EA0-FD85-B208A4321686}"/>
              </a:ext>
            </a:extLst>
          </p:cNvPr>
          <p:cNvGrpSpPr/>
          <p:nvPr/>
        </p:nvGrpSpPr>
        <p:grpSpPr>
          <a:xfrm>
            <a:off x="975227" y="6053734"/>
            <a:ext cx="10241546" cy="509523"/>
            <a:chOff x="636006" y="6137279"/>
            <a:chExt cx="10241546" cy="509523"/>
          </a:xfrm>
        </p:grpSpPr>
        <p:sp>
          <p:nvSpPr>
            <p:cNvPr id="6" name="Freeform: Shape 5">
              <a:extLst>
                <a:ext uri="{FF2B5EF4-FFF2-40B4-BE49-F238E27FC236}">
                  <a16:creationId xmlns:a16="http://schemas.microsoft.com/office/drawing/2014/main" id="{602C6DA2-F0B9-E478-3DF8-7DCACB547CBF}"/>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Development Background </a:t>
              </a:r>
            </a:p>
          </p:txBody>
        </p:sp>
        <p:grpSp>
          <p:nvGrpSpPr>
            <p:cNvPr id="9" name="Group 8">
              <a:extLst>
                <a:ext uri="{FF2B5EF4-FFF2-40B4-BE49-F238E27FC236}">
                  <a16:creationId xmlns:a16="http://schemas.microsoft.com/office/drawing/2014/main" id="{5193653B-609E-7DAC-B18C-BF5D1240631A}"/>
                </a:ext>
              </a:extLst>
            </p:cNvPr>
            <p:cNvGrpSpPr/>
            <p:nvPr/>
          </p:nvGrpSpPr>
          <p:grpSpPr>
            <a:xfrm>
              <a:off x="636006" y="6137279"/>
              <a:ext cx="10241546" cy="509523"/>
              <a:chOff x="636006" y="6137279"/>
              <a:chExt cx="10241546" cy="509523"/>
            </a:xfrm>
          </p:grpSpPr>
          <p:grpSp>
            <p:nvGrpSpPr>
              <p:cNvPr id="10" name="Group 9">
                <a:extLst>
                  <a:ext uri="{FF2B5EF4-FFF2-40B4-BE49-F238E27FC236}">
                    <a16:creationId xmlns:a16="http://schemas.microsoft.com/office/drawing/2014/main" id="{926E907E-A3DC-A7FE-5971-B86763661963}"/>
                  </a:ext>
                </a:extLst>
              </p:cNvPr>
              <p:cNvGrpSpPr/>
              <p:nvPr/>
            </p:nvGrpSpPr>
            <p:grpSpPr>
              <a:xfrm>
                <a:off x="636006" y="6137279"/>
                <a:ext cx="10241546" cy="493721"/>
                <a:chOff x="379605" y="4829403"/>
                <a:chExt cx="6183437" cy="278366"/>
              </a:xfrm>
            </p:grpSpPr>
            <p:sp>
              <p:nvSpPr>
                <p:cNvPr id="20" name="Google Shape;330;p32">
                  <a:extLst>
                    <a:ext uri="{FF2B5EF4-FFF2-40B4-BE49-F238E27FC236}">
                      <a16:creationId xmlns:a16="http://schemas.microsoft.com/office/drawing/2014/main" id="{55FDFC44-D2A3-21C7-953C-6B72F1F1C25D}"/>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1" name="Freeform: Shape 20">
                  <a:extLst>
                    <a:ext uri="{FF2B5EF4-FFF2-40B4-BE49-F238E27FC236}">
                      <a16:creationId xmlns:a16="http://schemas.microsoft.com/office/drawing/2014/main" id="{26301A68-D587-FD3D-AA52-487B3B590D8B}"/>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HRMS</a:t>
                  </a:r>
                </a:p>
              </p:txBody>
            </p:sp>
            <p:sp>
              <p:nvSpPr>
                <p:cNvPr id="22" name="Freeform: Shape 21">
                  <a:extLst>
                    <a:ext uri="{FF2B5EF4-FFF2-40B4-BE49-F238E27FC236}">
                      <a16:creationId xmlns:a16="http://schemas.microsoft.com/office/drawing/2014/main" id="{D682A17F-8859-E172-39F4-9F49AB448C99}"/>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Finance </a:t>
                  </a:r>
                </a:p>
              </p:txBody>
            </p:sp>
            <p:sp>
              <p:nvSpPr>
                <p:cNvPr id="23" name="Freeform: Shape 22">
                  <a:extLst>
                    <a:ext uri="{FF2B5EF4-FFF2-40B4-BE49-F238E27FC236}">
                      <a16:creationId xmlns:a16="http://schemas.microsoft.com/office/drawing/2014/main" id="{865C267E-1FFA-E173-A862-92F922AF4BE2}"/>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4" name="Freeform: Shape 23">
                  <a:extLst>
                    <a:ext uri="{FF2B5EF4-FFF2-40B4-BE49-F238E27FC236}">
                      <a16:creationId xmlns:a16="http://schemas.microsoft.com/office/drawing/2014/main" id="{9A74A395-C64A-D3B0-D4A9-FE186D2970FA}"/>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2" name="Arrow: Right 11">
                <a:extLst>
                  <a:ext uri="{FF2B5EF4-FFF2-40B4-BE49-F238E27FC236}">
                    <a16:creationId xmlns:a16="http://schemas.microsoft.com/office/drawing/2014/main" id="{FF807E15-4515-C686-CA81-57B5B6DAEBE1}"/>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3" name="Freeform: Shape 12">
                <a:extLst>
                  <a:ext uri="{FF2B5EF4-FFF2-40B4-BE49-F238E27FC236}">
                    <a16:creationId xmlns:a16="http://schemas.microsoft.com/office/drawing/2014/main" id="{C8A7F252-6C94-0D60-1563-9A7AB2DAB049}"/>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14" name="Freeform: Shape 13">
                <a:extLst>
                  <a:ext uri="{FF2B5EF4-FFF2-40B4-BE49-F238E27FC236}">
                    <a16:creationId xmlns:a16="http://schemas.microsoft.com/office/drawing/2014/main" id="{5338540B-61F8-C928-3E46-7D6CE48D2F08}"/>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USP &amp;CAC</a:t>
                </a:r>
              </a:p>
            </p:txBody>
          </p:sp>
          <p:sp>
            <p:nvSpPr>
              <p:cNvPr id="15" name="Arrow: Right 14">
                <a:extLst>
                  <a:ext uri="{FF2B5EF4-FFF2-40B4-BE49-F238E27FC236}">
                    <a16:creationId xmlns:a16="http://schemas.microsoft.com/office/drawing/2014/main" id="{FB42076C-70C7-279C-095C-8498959FE8C2}"/>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6" name="Arrow: Right 15">
                <a:extLst>
                  <a:ext uri="{FF2B5EF4-FFF2-40B4-BE49-F238E27FC236}">
                    <a16:creationId xmlns:a16="http://schemas.microsoft.com/office/drawing/2014/main" id="{C9A9FE1D-C552-76CB-B6D4-6A2EA18B2652}"/>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7" name="Arrow: Right 16">
                <a:extLst>
                  <a:ext uri="{FF2B5EF4-FFF2-40B4-BE49-F238E27FC236}">
                    <a16:creationId xmlns:a16="http://schemas.microsoft.com/office/drawing/2014/main" id="{B36AC4FC-545C-D4D7-7512-7E502AB69E3D}"/>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8" name="Arrow: Right 17">
                <a:extLst>
                  <a:ext uri="{FF2B5EF4-FFF2-40B4-BE49-F238E27FC236}">
                    <a16:creationId xmlns:a16="http://schemas.microsoft.com/office/drawing/2014/main" id="{F4F93DBC-EAE4-1DE4-BC10-24DB73AA63B7}"/>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9" name="Arrow: Right 18">
                <a:extLst>
                  <a:ext uri="{FF2B5EF4-FFF2-40B4-BE49-F238E27FC236}">
                    <a16:creationId xmlns:a16="http://schemas.microsoft.com/office/drawing/2014/main" id="{4B82A493-B32E-E950-BE2B-39BFAEBC456D}"/>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26" name="Slide Number Placeholder 3">
            <a:extLst>
              <a:ext uri="{FF2B5EF4-FFF2-40B4-BE49-F238E27FC236}">
                <a16:creationId xmlns:a16="http://schemas.microsoft.com/office/drawing/2014/main" id="{C7642D12-AAE8-45CE-8C92-AC904530858A}"/>
              </a:ext>
            </a:extLst>
          </p:cNvPr>
          <p:cNvSpPr txBox="1">
            <a:spLocks/>
          </p:cNvSpPr>
          <p:nvPr/>
        </p:nvSpPr>
        <p:spPr>
          <a:xfrm>
            <a:off x="11163509" y="6492875"/>
            <a:ext cx="990600"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17</a:t>
            </a:fld>
            <a:r>
              <a:rPr lang="en-US" dirty="0"/>
              <a:t> of 20</a:t>
            </a:r>
          </a:p>
        </p:txBody>
      </p:sp>
    </p:spTree>
    <p:extLst>
      <p:ext uri="{BB962C8B-B14F-4D97-AF65-F5344CB8AC3E}">
        <p14:creationId xmlns:p14="http://schemas.microsoft.com/office/powerpoint/2010/main" val="15564634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8C5A7B-3C4F-EC01-D4D9-2B47B19734AD}"/>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2D5A787B-2302-ECF1-0D29-6C8F9BCC2D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C7C3EC2A-5595-B4A4-315B-EB7E23A55BE6}"/>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Cost Per Customer Acquisition- </a:t>
            </a:r>
            <a:r>
              <a:rPr lang="en-US" sz="3500" dirty="0">
                <a:solidFill>
                  <a:srgbClr val="FFC000"/>
                </a:solidFill>
                <a:cs typeface="Calibri" panose="020F0502020204030204" pitchFamily="34" charset="0"/>
              </a:rPr>
              <a:t>Calculation</a:t>
            </a:r>
            <a:r>
              <a:rPr lang="en-US" sz="3500" dirty="0">
                <a:solidFill>
                  <a:schemeClr val="accent6">
                    <a:lumMod val="60000"/>
                    <a:lumOff val="40000"/>
                  </a:schemeClr>
                </a:solidFill>
                <a:cs typeface="Calibri" panose="020F0502020204030204" pitchFamily="34" charset="0"/>
              </a:rPr>
              <a:t> </a:t>
            </a:r>
          </a:p>
        </p:txBody>
      </p:sp>
      <p:sp>
        <p:nvSpPr>
          <p:cNvPr id="55" name="Arrow: Right 10">
            <a:extLst>
              <a:ext uri="{FF2B5EF4-FFF2-40B4-BE49-F238E27FC236}">
                <a16:creationId xmlns:a16="http://schemas.microsoft.com/office/drawing/2014/main" id="{DB8363B6-F977-8A22-236D-FE9E5CC9D3FC}"/>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11" name="TextBox 10">
            <a:extLst>
              <a:ext uri="{FF2B5EF4-FFF2-40B4-BE49-F238E27FC236}">
                <a16:creationId xmlns:a16="http://schemas.microsoft.com/office/drawing/2014/main" id="{6AFD2EC0-3C42-6F82-AD76-2972C496FF0F}"/>
              </a:ext>
            </a:extLst>
          </p:cNvPr>
          <p:cNvSpPr txBox="1"/>
          <p:nvPr/>
        </p:nvSpPr>
        <p:spPr>
          <a:xfrm>
            <a:off x="3388515" y="4715243"/>
            <a:ext cx="6073925" cy="646331"/>
          </a:xfrm>
          <a:prstGeom prst="rect">
            <a:avLst/>
          </a:prstGeom>
          <a:noFill/>
        </p:spPr>
        <p:txBody>
          <a:bodyPr wrap="square">
            <a:spAutoFit/>
          </a:bodyPr>
          <a:lstStyle/>
          <a:p>
            <a:r>
              <a:rPr lang="en-US" sz="3600" b="1" dirty="0">
                <a:solidFill>
                  <a:srgbClr val="0070C0"/>
                </a:solidFill>
              </a:rPr>
              <a:t>CAC = 20100/3= 6700 USD</a:t>
            </a:r>
          </a:p>
        </p:txBody>
      </p:sp>
      <p:sp>
        <p:nvSpPr>
          <p:cNvPr id="12" name="TextBox 11">
            <a:extLst>
              <a:ext uri="{FF2B5EF4-FFF2-40B4-BE49-F238E27FC236}">
                <a16:creationId xmlns:a16="http://schemas.microsoft.com/office/drawing/2014/main" id="{B0F657D9-8F24-269E-5D92-AA0AFC5F42D7}"/>
              </a:ext>
            </a:extLst>
          </p:cNvPr>
          <p:cNvSpPr txBox="1"/>
          <p:nvPr/>
        </p:nvSpPr>
        <p:spPr>
          <a:xfrm>
            <a:off x="695324" y="872251"/>
            <a:ext cx="10220321" cy="507831"/>
          </a:xfrm>
          <a:prstGeom prst="rect">
            <a:avLst/>
          </a:prstGeom>
          <a:noFill/>
        </p:spPr>
        <p:txBody>
          <a:bodyPr wrap="square">
            <a:spAutoFit/>
          </a:bodyPr>
          <a:lstStyle/>
          <a:p>
            <a:r>
              <a:rPr lang="en-US" sz="2700" dirty="0"/>
              <a:t>We receive an average of 3 customers per month.</a:t>
            </a:r>
          </a:p>
        </p:txBody>
      </p:sp>
      <p:sp>
        <p:nvSpPr>
          <p:cNvPr id="6" name="TextBox 5">
            <a:extLst>
              <a:ext uri="{FF2B5EF4-FFF2-40B4-BE49-F238E27FC236}">
                <a16:creationId xmlns:a16="http://schemas.microsoft.com/office/drawing/2014/main" id="{2975FAE4-5D66-596E-E38F-A357ABFD94F4}"/>
              </a:ext>
            </a:extLst>
          </p:cNvPr>
          <p:cNvSpPr txBox="1"/>
          <p:nvPr/>
        </p:nvSpPr>
        <p:spPr>
          <a:xfrm>
            <a:off x="731604" y="1437049"/>
            <a:ext cx="6096000" cy="477054"/>
          </a:xfrm>
          <a:prstGeom prst="rect">
            <a:avLst/>
          </a:prstGeom>
          <a:noFill/>
        </p:spPr>
        <p:txBody>
          <a:bodyPr wrap="square">
            <a:spAutoFit/>
          </a:bodyPr>
          <a:lstStyle/>
          <a:p>
            <a:r>
              <a:rPr lang="en-US" sz="2500" dirty="0"/>
              <a:t>Our Cost Per Customer Acquisition is:</a:t>
            </a:r>
          </a:p>
        </p:txBody>
      </p:sp>
      <p:pic>
        <p:nvPicPr>
          <p:cNvPr id="10" name="Picture 9" descr="A close-up of a diagram&#10;&#10;Description automatically generated">
            <a:extLst>
              <a:ext uri="{FF2B5EF4-FFF2-40B4-BE49-F238E27FC236}">
                <a16:creationId xmlns:a16="http://schemas.microsoft.com/office/drawing/2014/main" id="{F388E7BF-FCFA-5B22-884C-585DDB166C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7785" y="1949743"/>
            <a:ext cx="10393615" cy="2604502"/>
          </a:xfrm>
          <a:prstGeom prst="rect">
            <a:avLst/>
          </a:prstGeom>
        </p:spPr>
      </p:pic>
      <p:sp>
        <p:nvSpPr>
          <p:cNvPr id="18" name="TextBox 17">
            <a:extLst>
              <a:ext uri="{FF2B5EF4-FFF2-40B4-BE49-F238E27FC236}">
                <a16:creationId xmlns:a16="http://schemas.microsoft.com/office/drawing/2014/main" id="{264EF461-A613-7065-1818-87BBB3954C27}"/>
              </a:ext>
            </a:extLst>
          </p:cNvPr>
          <p:cNvSpPr txBox="1"/>
          <p:nvPr/>
        </p:nvSpPr>
        <p:spPr>
          <a:xfrm>
            <a:off x="5276320" y="2532300"/>
            <a:ext cx="430147" cy="707886"/>
          </a:xfrm>
          <a:prstGeom prst="rect">
            <a:avLst/>
          </a:prstGeom>
          <a:noFill/>
        </p:spPr>
        <p:txBody>
          <a:bodyPr wrap="square">
            <a:spAutoFit/>
          </a:bodyPr>
          <a:lstStyle/>
          <a:p>
            <a:r>
              <a:rPr lang="en-US" sz="4000" b="1" dirty="0"/>
              <a:t>+</a:t>
            </a:r>
          </a:p>
        </p:txBody>
      </p:sp>
      <p:sp>
        <p:nvSpPr>
          <p:cNvPr id="19" name="TextBox 18">
            <a:extLst>
              <a:ext uri="{FF2B5EF4-FFF2-40B4-BE49-F238E27FC236}">
                <a16:creationId xmlns:a16="http://schemas.microsoft.com/office/drawing/2014/main" id="{2941951C-946E-8531-A8CC-FD29AACA7EDB}"/>
              </a:ext>
            </a:extLst>
          </p:cNvPr>
          <p:cNvSpPr txBox="1"/>
          <p:nvPr/>
        </p:nvSpPr>
        <p:spPr>
          <a:xfrm>
            <a:off x="6875396" y="2494192"/>
            <a:ext cx="430147" cy="707886"/>
          </a:xfrm>
          <a:prstGeom prst="rect">
            <a:avLst/>
          </a:prstGeom>
          <a:noFill/>
        </p:spPr>
        <p:txBody>
          <a:bodyPr wrap="square">
            <a:spAutoFit/>
          </a:bodyPr>
          <a:lstStyle/>
          <a:p>
            <a:r>
              <a:rPr lang="en-US" sz="4000" b="1" dirty="0"/>
              <a:t>+</a:t>
            </a:r>
          </a:p>
        </p:txBody>
      </p:sp>
      <p:sp>
        <p:nvSpPr>
          <p:cNvPr id="20" name="TextBox 19">
            <a:extLst>
              <a:ext uri="{FF2B5EF4-FFF2-40B4-BE49-F238E27FC236}">
                <a16:creationId xmlns:a16="http://schemas.microsoft.com/office/drawing/2014/main" id="{3DD0C7D5-DC3C-03FF-9580-0A58AC23151E}"/>
              </a:ext>
            </a:extLst>
          </p:cNvPr>
          <p:cNvSpPr txBox="1"/>
          <p:nvPr/>
        </p:nvSpPr>
        <p:spPr>
          <a:xfrm>
            <a:off x="8469709" y="2484666"/>
            <a:ext cx="430147" cy="707886"/>
          </a:xfrm>
          <a:prstGeom prst="rect">
            <a:avLst/>
          </a:prstGeom>
          <a:noFill/>
        </p:spPr>
        <p:txBody>
          <a:bodyPr wrap="square">
            <a:spAutoFit/>
          </a:bodyPr>
          <a:lstStyle/>
          <a:p>
            <a:r>
              <a:rPr lang="en-US" sz="4000" b="1" dirty="0"/>
              <a:t>+</a:t>
            </a:r>
          </a:p>
        </p:txBody>
      </p:sp>
      <p:grpSp>
        <p:nvGrpSpPr>
          <p:cNvPr id="4" name="Group 3">
            <a:extLst>
              <a:ext uri="{FF2B5EF4-FFF2-40B4-BE49-F238E27FC236}">
                <a16:creationId xmlns:a16="http://schemas.microsoft.com/office/drawing/2014/main" id="{84B2A537-6C70-BB40-344A-1B4EDB1757A0}"/>
              </a:ext>
            </a:extLst>
          </p:cNvPr>
          <p:cNvGrpSpPr/>
          <p:nvPr/>
        </p:nvGrpSpPr>
        <p:grpSpPr>
          <a:xfrm>
            <a:off x="975227" y="6053734"/>
            <a:ext cx="10241546" cy="509523"/>
            <a:chOff x="636006" y="6137279"/>
            <a:chExt cx="10241546" cy="509523"/>
          </a:xfrm>
        </p:grpSpPr>
        <p:sp>
          <p:nvSpPr>
            <p:cNvPr id="8" name="Freeform: Shape 7">
              <a:extLst>
                <a:ext uri="{FF2B5EF4-FFF2-40B4-BE49-F238E27FC236}">
                  <a16:creationId xmlns:a16="http://schemas.microsoft.com/office/drawing/2014/main" id="{2D962F0F-D765-AF9B-B328-1F6833A79F78}"/>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Development Background </a:t>
              </a:r>
            </a:p>
          </p:txBody>
        </p:sp>
        <p:grpSp>
          <p:nvGrpSpPr>
            <p:cNvPr id="9" name="Group 8">
              <a:extLst>
                <a:ext uri="{FF2B5EF4-FFF2-40B4-BE49-F238E27FC236}">
                  <a16:creationId xmlns:a16="http://schemas.microsoft.com/office/drawing/2014/main" id="{4440C8E6-7C8D-9590-4E5E-9D888C16AC26}"/>
                </a:ext>
              </a:extLst>
            </p:cNvPr>
            <p:cNvGrpSpPr/>
            <p:nvPr/>
          </p:nvGrpSpPr>
          <p:grpSpPr>
            <a:xfrm>
              <a:off x="636006" y="6137279"/>
              <a:ext cx="10241546" cy="509523"/>
              <a:chOff x="636006" y="6137279"/>
              <a:chExt cx="10241546" cy="509523"/>
            </a:xfrm>
          </p:grpSpPr>
          <p:grpSp>
            <p:nvGrpSpPr>
              <p:cNvPr id="13" name="Group 12">
                <a:extLst>
                  <a:ext uri="{FF2B5EF4-FFF2-40B4-BE49-F238E27FC236}">
                    <a16:creationId xmlns:a16="http://schemas.microsoft.com/office/drawing/2014/main" id="{8447CD9D-0249-50C4-01A6-A7227EA3D91B}"/>
                  </a:ext>
                </a:extLst>
              </p:cNvPr>
              <p:cNvGrpSpPr/>
              <p:nvPr/>
            </p:nvGrpSpPr>
            <p:grpSpPr>
              <a:xfrm>
                <a:off x="636006" y="6137279"/>
                <a:ext cx="10241546" cy="493721"/>
                <a:chOff x="379605" y="4829403"/>
                <a:chExt cx="6183437" cy="278366"/>
              </a:xfrm>
            </p:grpSpPr>
            <p:sp>
              <p:nvSpPr>
                <p:cNvPr id="25" name="Google Shape;330;p32">
                  <a:extLst>
                    <a:ext uri="{FF2B5EF4-FFF2-40B4-BE49-F238E27FC236}">
                      <a16:creationId xmlns:a16="http://schemas.microsoft.com/office/drawing/2014/main" id="{9141A450-D38B-DF90-B9A7-7B0979D60310}"/>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6" name="Freeform: Shape 25">
                  <a:extLst>
                    <a:ext uri="{FF2B5EF4-FFF2-40B4-BE49-F238E27FC236}">
                      <a16:creationId xmlns:a16="http://schemas.microsoft.com/office/drawing/2014/main" id="{AD1E0C1C-DC06-829F-A706-406B5DF27490}"/>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HRMS</a:t>
                  </a:r>
                </a:p>
              </p:txBody>
            </p:sp>
            <p:sp>
              <p:nvSpPr>
                <p:cNvPr id="27" name="Freeform: Shape 26">
                  <a:extLst>
                    <a:ext uri="{FF2B5EF4-FFF2-40B4-BE49-F238E27FC236}">
                      <a16:creationId xmlns:a16="http://schemas.microsoft.com/office/drawing/2014/main" id="{EC1BA5F4-69C1-9C09-4862-82042CA5D02C}"/>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Finance </a:t>
                  </a:r>
                </a:p>
              </p:txBody>
            </p:sp>
            <p:sp>
              <p:nvSpPr>
                <p:cNvPr id="28" name="Freeform: Shape 27">
                  <a:extLst>
                    <a:ext uri="{FF2B5EF4-FFF2-40B4-BE49-F238E27FC236}">
                      <a16:creationId xmlns:a16="http://schemas.microsoft.com/office/drawing/2014/main" id="{6D63B5F0-C21B-53BE-77F9-EAFDA2762720}"/>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9" name="Freeform: Shape 28">
                  <a:extLst>
                    <a:ext uri="{FF2B5EF4-FFF2-40B4-BE49-F238E27FC236}">
                      <a16:creationId xmlns:a16="http://schemas.microsoft.com/office/drawing/2014/main" id="{59515358-5013-5B23-224A-957722A536BF}"/>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4" name="Arrow: Right 13">
                <a:extLst>
                  <a:ext uri="{FF2B5EF4-FFF2-40B4-BE49-F238E27FC236}">
                    <a16:creationId xmlns:a16="http://schemas.microsoft.com/office/drawing/2014/main" id="{A67E0F5E-8BEC-46D8-3233-C0F9949593C8}"/>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5" name="Freeform: Shape 14">
                <a:extLst>
                  <a:ext uri="{FF2B5EF4-FFF2-40B4-BE49-F238E27FC236}">
                    <a16:creationId xmlns:a16="http://schemas.microsoft.com/office/drawing/2014/main" id="{8EB0B455-C857-665B-2C6B-DB0264C27A6A}"/>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16" name="Freeform: Shape 15">
                <a:extLst>
                  <a:ext uri="{FF2B5EF4-FFF2-40B4-BE49-F238E27FC236}">
                    <a16:creationId xmlns:a16="http://schemas.microsoft.com/office/drawing/2014/main" id="{A5E5B651-6A43-B9E2-B29A-10EDFB1ED82A}"/>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USP &amp;CAC</a:t>
                </a:r>
              </a:p>
            </p:txBody>
          </p:sp>
          <p:sp>
            <p:nvSpPr>
              <p:cNvPr id="17" name="Arrow: Right 16">
                <a:extLst>
                  <a:ext uri="{FF2B5EF4-FFF2-40B4-BE49-F238E27FC236}">
                    <a16:creationId xmlns:a16="http://schemas.microsoft.com/office/drawing/2014/main" id="{447B8F98-4CEC-BD66-11E6-A15FE2359B01}"/>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1" name="Arrow: Right 20">
                <a:extLst>
                  <a:ext uri="{FF2B5EF4-FFF2-40B4-BE49-F238E27FC236}">
                    <a16:creationId xmlns:a16="http://schemas.microsoft.com/office/drawing/2014/main" id="{9E126964-0D36-BC6C-7582-978A313EB599}"/>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2" name="Arrow: Right 21">
                <a:extLst>
                  <a:ext uri="{FF2B5EF4-FFF2-40B4-BE49-F238E27FC236}">
                    <a16:creationId xmlns:a16="http://schemas.microsoft.com/office/drawing/2014/main" id="{C538A68C-29FD-DD0D-9558-F4F8AABD430A}"/>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3" name="Arrow: Right 22">
                <a:extLst>
                  <a:ext uri="{FF2B5EF4-FFF2-40B4-BE49-F238E27FC236}">
                    <a16:creationId xmlns:a16="http://schemas.microsoft.com/office/drawing/2014/main" id="{F3A18988-0DDE-FBBF-1F13-3D18DF5B32E4}"/>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4" name="Arrow: Right 23">
                <a:extLst>
                  <a:ext uri="{FF2B5EF4-FFF2-40B4-BE49-F238E27FC236}">
                    <a16:creationId xmlns:a16="http://schemas.microsoft.com/office/drawing/2014/main" id="{0923836E-C027-00D2-064F-C6A66CF485C2}"/>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31" name="Slide Number Placeholder 3">
            <a:extLst>
              <a:ext uri="{FF2B5EF4-FFF2-40B4-BE49-F238E27FC236}">
                <a16:creationId xmlns:a16="http://schemas.microsoft.com/office/drawing/2014/main" id="{92BEA0E3-C5AD-FFAB-43F5-BC3399936BCE}"/>
              </a:ext>
            </a:extLst>
          </p:cNvPr>
          <p:cNvSpPr txBox="1">
            <a:spLocks/>
          </p:cNvSpPr>
          <p:nvPr/>
        </p:nvSpPr>
        <p:spPr>
          <a:xfrm>
            <a:off x="11163509" y="6492875"/>
            <a:ext cx="990600"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18</a:t>
            </a:fld>
            <a:r>
              <a:rPr lang="en-US" dirty="0"/>
              <a:t> of 20</a:t>
            </a:r>
          </a:p>
        </p:txBody>
      </p:sp>
    </p:spTree>
    <p:extLst>
      <p:ext uri="{BB962C8B-B14F-4D97-AF65-F5344CB8AC3E}">
        <p14:creationId xmlns:p14="http://schemas.microsoft.com/office/powerpoint/2010/main" val="9144814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1CDF16-0EAF-8D86-C693-F5F946AC6364}"/>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37AFC505-A8BF-8FEC-5B90-458C52F3B7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10A60495-3C3B-079C-E860-4B1104030144}"/>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Conclusion </a:t>
            </a:r>
          </a:p>
        </p:txBody>
      </p:sp>
      <p:sp>
        <p:nvSpPr>
          <p:cNvPr id="55" name="Arrow: Right 10">
            <a:extLst>
              <a:ext uri="{FF2B5EF4-FFF2-40B4-BE49-F238E27FC236}">
                <a16:creationId xmlns:a16="http://schemas.microsoft.com/office/drawing/2014/main" id="{E51D2BF1-3080-4A90-C821-DE125B5501D6}"/>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8" name="TextBox 7">
            <a:extLst>
              <a:ext uri="{FF2B5EF4-FFF2-40B4-BE49-F238E27FC236}">
                <a16:creationId xmlns:a16="http://schemas.microsoft.com/office/drawing/2014/main" id="{D2A6346B-09A1-84E4-AA28-75D01FBAF422}"/>
              </a:ext>
            </a:extLst>
          </p:cNvPr>
          <p:cNvSpPr txBox="1"/>
          <p:nvPr/>
        </p:nvSpPr>
        <p:spPr>
          <a:xfrm>
            <a:off x="737216" y="1407260"/>
            <a:ext cx="10211767" cy="1477328"/>
          </a:xfrm>
          <a:prstGeom prst="rect">
            <a:avLst/>
          </a:prstGeom>
          <a:noFill/>
        </p:spPr>
        <p:txBody>
          <a:bodyPr wrap="square">
            <a:spAutoFit/>
          </a:bodyPr>
          <a:lstStyle/>
          <a:p>
            <a:pPr algn="just"/>
            <a:r>
              <a:rPr lang="en-US" dirty="0"/>
              <a:t>As we've explored throughout this presentation, the Recruitment, HR, and Payroll software offered by TechForing is a comprehensive solution designed to streamline and enhance key human resources functions. By integrating advanced automation, data-driven decision-making, and user-friendly interfaces, our platform empowers organizations to efficiently manage the entire employee lifecycle from recruitment and onboarding to performance evaluation and payroll processing.</a:t>
            </a:r>
          </a:p>
        </p:txBody>
      </p:sp>
      <p:sp>
        <p:nvSpPr>
          <p:cNvPr id="13" name="TextBox 12">
            <a:extLst>
              <a:ext uri="{FF2B5EF4-FFF2-40B4-BE49-F238E27FC236}">
                <a16:creationId xmlns:a16="http://schemas.microsoft.com/office/drawing/2014/main" id="{3552340B-A3BB-42F3-0C70-E3312A6C5EC3}"/>
              </a:ext>
            </a:extLst>
          </p:cNvPr>
          <p:cNvSpPr txBox="1"/>
          <p:nvPr/>
        </p:nvSpPr>
        <p:spPr>
          <a:xfrm>
            <a:off x="737216" y="3429000"/>
            <a:ext cx="9947930" cy="1477328"/>
          </a:xfrm>
          <a:prstGeom prst="rect">
            <a:avLst/>
          </a:prstGeom>
          <a:noFill/>
        </p:spPr>
        <p:txBody>
          <a:bodyPr wrap="square">
            <a:spAutoFit/>
          </a:bodyPr>
          <a:lstStyle/>
          <a:p>
            <a:pPr algn="just"/>
            <a:r>
              <a:rPr lang="en-US" dirty="0"/>
              <a:t>The implementation of the user-friendly and dynamic features of TechForing Growth software enables your HR department to drive better talent acquisition and retention, leading to a more engaged workforce. As we embrace this innovative solution, we are not only investing in the tools that enhance our HR capabilities but also in the long-term success and profitability of the organization.</a:t>
            </a:r>
          </a:p>
        </p:txBody>
      </p:sp>
      <p:grpSp>
        <p:nvGrpSpPr>
          <p:cNvPr id="4" name="Group 3">
            <a:extLst>
              <a:ext uri="{FF2B5EF4-FFF2-40B4-BE49-F238E27FC236}">
                <a16:creationId xmlns:a16="http://schemas.microsoft.com/office/drawing/2014/main" id="{60117F0A-02D1-55EE-3B84-0470B198D901}"/>
              </a:ext>
            </a:extLst>
          </p:cNvPr>
          <p:cNvGrpSpPr/>
          <p:nvPr/>
        </p:nvGrpSpPr>
        <p:grpSpPr>
          <a:xfrm>
            <a:off x="975227" y="5983352"/>
            <a:ext cx="10241546" cy="509523"/>
            <a:chOff x="636006" y="6137279"/>
            <a:chExt cx="10241546" cy="509523"/>
          </a:xfrm>
        </p:grpSpPr>
        <p:sp>
          <p:nvSpPr>
            <p:cNvPr id="6" name="Freeform: Shape 5">
              <a:extLst>
                <a:ext uri="{FF2B5EF4-FFF2-40B4-BE49-F238E27FC236}">
                  <a16:creationId xmlns:a16="http://schemas.microsoft.com/office/drawing/2014/main" id="{09092FE5-0FD6-E527-83D0-2767CA4EAC79}"/>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Development Background </a:t>
              </a:r>
            </a:p>
          </p:txBody>
        </p:sp>
        <p:grpSp>
          <p:nvGrpSpPr>
            <p:cNvPr id="9" name="Group 8">
              <a:extLst>
                <a:ext uri="{FF2B5EF4-FFF2-40B4-BE49-F238E27FC236}">
                  <a16:creationId xmlns:a16="http://schemas.microsoft.com/office/drawing/2014/main" id="{9B56D2D8-2D0D-4CAC-D233-B714C3E53BCB}"/>
                </a:ext>
              </a:extLst>
            </p:cNvPr>
            <p:cNvGrpSpPr/>
            <p:nvPr/>
          </p:nvGrpSpPr>
          <p:grpSpPr>
            <a:xfrm>
              <a:off x="636006" y="6137279"/>
              <a:ext cx="10241546" cy="509523"/>
              <a:chOff x="636006" y="6137279"/>
              <a:chExt cx="10241546" cy="509523"/>
            </a:xfrm>
          </p:grpSpPr>
          <p:grpSp>
            <p:nvGrpSpPr>
              <p:cNvPr id="10" name="Group 9">
                <a:extLst>
                  <a:ext uri="{FF2B5EF4-FFF2-40B4-BE49-F238E27FC236}">
                    <a16:creationId xmlns:a16="http://schemas.microsoft.com/office/drawing/2014/main" id="{D3B87BDF-961F-53F4-9A53-E0A0503E088D}"/>
                  </a:ext>
                </a:extLst>
              </p:cNvPr>
              <p:cNvGrpSpPr/>
              <p:nvPr/>
            </p:nvGrpSpPr>
            <p:grpSpPr>
              <a:xfrm>
                <a:off x="636006" y="6137279"/>
                <a:ext cx="10241546" cy="493721"/>
                <a:chOff x="379605" y="4829403"/>
                <a:chExt cx="6183437" cy="278366"/>
              </a:xfrm>
            </p:grpSpPr>
            <p:sp>
              <p:nvSpPr>
                <p:cNvPr id="20" name="Google Shape;330;p32">
                  <a:extLst>
                    <a:ext uri="{FF2B5EF4-FFF2-40B4-BE49-F238E27FC236}">
                      <a16:creationId xmlns:a16="http://schemas.microsoft.com/office/drawing/2014/main" id="{F28EC233-2003-0F82-718D-2B1D5B280CD3}"/>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1" name="Freeform: Shape 20">
                  <a:extLst>
                    <a:ext uri="{FF2B5EF4-FFF2-40B4-BE49-F238E27FC236}">
                      <a16:creationId xmlns:a16="http://schemas.microsoft.com/office/drawing/2014/main" id="{77EF64B0-7515-F3BA-6CCC-A7C7757CA7F7}"/>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HRMS</a:t>
                  </a:r>
                </a:p>
              </p:txBody>
            </p:sp>
            <p:sp>
              <p:nvSpPr>
                <p:cNvPr id="22" name="Freeform: Shape 21">
                  <a:extLst>
                    <a:ext uri="{FF2B5EF4-FFF2-40B4-BE49-F238E27FC236}">
                      <a16:creationId xmlns:a16="http://schemas.microsoft.com/office/drawing/2014/main" id="{23803A9D-AEC2-ED00-351E-DFCAF1EBF811}"/>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Finance </a:t>
                  </a:r>
                </a:p>
              </p:txBody>
            </p:sp>
            <p:sp>
              <p:nvSpPr>
                <p:cNvPr id="23" name="Freeform: Shape 22">
                  <a:extLst>
                    <a:ext uri="{FF2B5EF4-FFF2-40B4-BE49-F238E27FC236}">
                      <a16:creationId xmlns:a16="http://schemas.microsoft.com/office/drawing/2014/main" id="{0A53FA5C-35D9-804A-1986-90FF003B9D65}"/>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Conclusion</a:t>
                  </a:r>
                </a:p>
              </p:txBody>
            </p:sp>
            <p:sp>
              <p:nvSpPr>
                <p:cNvPr id="24" name="Freeform: Shape 23">
                  <a:extLst>
                    <a:ext uri="{FF2B5EF4-FFF2-40B4-BE49-F238E27FC236}">
                      <a16:creationId xmlns:a16="http://schemas.microsoft.com/office/drawing/2014/main" id="{67BCF1BB-8749-C522-4CBF-28CF2BFFF694}"/>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1" name="Arrow: Right 10">
                <a:extLst>
                  <a:ext uri="{FF2B5EF4-FFF2-40B4-BE49-F238E27FC236}">
                    <a16:creationId xmlns:a16="http://schemas.microsoft.com/office/drawing/2014/main" id="{9006B365-DD7D-2E84-92DD-5905C5675408}"/>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2" name="Freeform: Shape 11">
                <a:extLst>
                  <a:ext uri="{FF2B5EF4-FFF2-40B4-BE49-F238E27FC236}">
                    <a16:creationId xmlns:a16="http://schemas.microsoft.com/office/drawing/2014/main" id="{DC0C8D50-06BE-0023-4363-1A7DDD65F388}"/>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14" name="Freeform: Shape 13">
                <a:extLst>
                  <a:ext uri="{FF2B5EF4-FFF2-40B4-BE49-F238E27FC236}">
                    <a16:creationId xmlns:a16="http://schemas.microsoft.com/office/drawing/2014/main" id="{C4D0237D-D88C-CF17-A588-96764FC0EA4A}"/>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USP &amp;CAC</a:t>
                </a:r>
              </a:p>
            </p:txBody>
          </p:sp>
          <p:sp>
            <p:nvSpPr>
              <p:cNvPr id="15" name="Arrow: Right 14">
                <a:extLst>
                  <a:ext uri="{FF2B5EF4-FFF2-40B4-BE49-F238E27FC236}">
                    <a16:creationId xmlns:a16="http://schemas.microsoft.com/office/drawing/2014/main" id="{1F884387-E624-2013-7C8F-03D1B2EBF085}"/>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6" name="Arrow: Right 15">
                <a:extLst>
                  <a:ext uri="{FF2B5EF4-FFF2-40B4-BE49-F238E27FC236}">
                    <a16:creationId xmlns:a16="http://schemas.microsoft.com/office/drawing/2014/main" id="{913ADB68-4F7F-4F1A-9F7A-69F73A65F07E}"/>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7" name="Arrow: Right 16">
                <a:extLst>
                  <a:ext uri="{FF2B5EF4-FFF2-40B4-BE49-F238E27FC236}">
                    <a16:creationId xmlns:a16="http://schemas.microsoft.com/office/drawing/2014/main" id="{3C0EE00C-35CB-9BA6-77D1-B36FF9A60F18}"/>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8" name="Arrow: Right 17">
                <a:extLst>
                  <a:ext uri="{FF2B5EF4-FFF2-40B4-BE49-F238E27FC236}">
                    <a16:creationId xmlns:a16="http://schemas.microsoft.com/office/drawing/2014/main" id="{C1606B60-2FC3-8E29-E508-B5FC16BB4B62}"/>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9" name="Arrow: Right 18">
                <a:extLst>
                  <a:ext uri="{FF2B5EF4-FFF2-40B4-BE49-F238E27FC236}">
                    <a16:creationId xmlns:a16="http://schemas.microsoft.com/office/drawing/2014/main" id="{B2FD1A70-3EB4-8B27-0783-6B4FCDCA3A3C}"/>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26" name="Slide Number Placeholder 3">
            <a:extLst>
              <a:ext uri="{FF2B5EF4-FFF2-40B4-BE49-F238E27FC236}">
                <a16:creationId xmlns:a16="http://schemas.microsoft.com/office/drawing/2014/main" id="{875AF627-F555-EE03-5CD0-8157E2A34706}"/>
              </a:ext>
            </a:extLst>
          </p:cNvPr>
          <p:cNvSpPr txBox="1">
            <a:spLocks/>
          </p:cNvSpPr>
          <p:nvPr/>
        </p:nvSpPr>
        <p:spPr>
          <a:xfrm>
            <a:off x="11178637" y="6492875"/>
            <a:ext cx="975472"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19</a:t>
            </a:fld>
            <a:r>
              <a:rPr lang="en-US" dirty="0"/>
              <a:t> of 20</a:t>
            </a:r>
          </a:p>
        </p:txBody>
      </p:sp>
    </p:spTree>
    <p:extLst>
      <p:ext uri="{BB962C8B-B14F-4D97-AF65-F5344CB8AC3E}">
        <p14:creationId xmlns:p14="http://schemas.microsoft.com/office/powerpoint/2010/main" val="780056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7F0A9-D444-7219-34BD-A7977974972C}"/>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1CCF902D-4EDC-7A46-710A-C715CF8F11C5}"/>
              </a:ext>
            </a:extLst>
          </p:cNvPr>
          <p:cNvSpPr>
            <a:spLocks noGrp="1"/>
          </p:cNvSpPr>
          <p:nvPr>
            <p:ph type="subTitle" idx="1"/>
          </p:nvPr>
        </p:nvSpPr>
        <p:spPr>
          <a:xfrm>
            <a:off x="4138613" y="1328738"/>
            <a:ext cx="6777032" cy="3962400"/>
          </a:xfrm>
        </p:spPr>
        <p:txBody>
          <a:bodyPr>
            <a:normAutofit/>
          </a:bodyPr>
          <a:lstStyle/>
          <a:p>
            <a:pPr algn="just"/>
            <a:r>
              <a:rPr lang="en-US" sz="1800" dirty="0">
                <a:effectLst/>
                <a:latin typeface="Aptos" panose="020B0004020202020204" pitchFamily="34" charset="0"/>
                <a:ea typeface="Aptos" panose="020B0004020202020204" pitchFamily="34" charset="0"/>
                <a:cs typeface="Arial" panose="020B0604020202020204" pitchFamily="34" charset="0"/>
              </a:rPr>
              <a:t>In this era of automation, people are benefiting from various innovative applications that offer simple solutions to complex issues. </a:t>
            </a:r>
          </a:p>
          <a:p>
            <a:pPr algn="just"/>
            <a:r>
              <a:rPr lang="en-US" sz="1800" dirty="0">
                <a:effectLst/>
                <a:latin typeface="Aptos" panose="020B0004020202020204" pitchFamily="34" charset="0"/>
                <a:ea typeface="Aptos" panose="020B0004020202020204" pitchFamily="34" charset="0"/>
                <a:cs typeface="Arial" panose="020B0604020202020204" pitchFamily="34" charset="0"/>
              </a:rPr>
              <a:t>This presentation covers a brand-new software named “TechForing Growth” launching by TechForing, which designed to simplify every aspect of employee lifecycle management, from recruitment and onboarding to performance evaluation and finance, our platform empowers HR teams to work efficiently and make data-driven decisions using AI. </a:t>
            </a:r>
          </a:p>
          <a:p>
            <a:pPr algn="just"/>
            <a:r>
              <a:rPr lang="en-US" sz="1800" kern="100" dirty="0">
                <a:effectLst/>
                <a:latin typeface="Aptos" panose="020B0004020202020204" pitchFamily="34" charset="0"/>
                <a:ea typeface="Aptos" panose="020B0004020202020204" pitchFamily="34" charset="0"/>
                <a:cs typeface="Arial" panose="020B0604020202020204" pitchFamily="34" charset="0"/>
              </a:rPr>
              <a:t>Whether it's a growing business or an established organization, our software adapts to your needs, ensuring accuracy, security, and scalability. </a:t>
            </a:r>
          </a:p>
          <a:p>
            <a:pPr algn="just"/>
            <a:endParaRPr lang="en-US" dirty="0"/>
          </a:p>
        </p:txBody>
      </p:sp>
      <p:pic>
        <p:nvPicPr>
          <p:cNvPr id="5" name="Picture 4" descr="A logo of a dragon&#10;&#10;Description automatically generated">
            <a:extLst>
              <a:ext uri="{FF2B5EF4-FFF2-40B4-BE49-F238E27FC236}">
                <a16:creationId xmlns:a16="http://schemas.microsoft.com/office/drawing/2014/main" id="{6ED5B78A-157F-1C77-B937-2CA481A51A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6523AE9A-936B-B981-89C7-EB240BDE0B27}"/>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Introduction</a:t>
            </a:r>
          </a:p>
        </p:txBody>
      </p:sp>
      <p:pic>
        <p:nvPicPr>
          <p:cNvPr id="4" name="Picture 3" descr="A computer with icons around it&#10;&#10;Description automatically generated">
            <a:extLst>
              <a:ext uri="{FF2B5EF4-FFF2-40B4-BE49-F238E27FC236}">
                <a16:creationId xmlns:a16="http://schemas.microsoft.com/office/drawing/2014/main" id="{5CE13355-7DA0-E26E-5F8F-38F231E1D6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9588" y="1590674"/>
            <a:ext cx="3562311" cy="2847975"/>
          </a:xfrm>
          <a:prstGeom prst="rect">
            <a:avLst/>
          </a:prstGeom>
        </p:spPr>
      </p:pic>
      <p:grpSp>
        <p:nvGrpSpPr>
          <p:cNvPr id="30" name="Group 29">
            <a:extLst>
              <a:ext uri="{FF2B5EF4-FFF2-40B4-BE49-F238E27FC236}">
                <a16:creationId xmlns:a16="http://schemas.microsoft.com/office/drawing/2014/main" id="{B818BE70-5689-E31E-53BC-0C691520BC43}"/>
              </a:ext>
            </a:extLst>
          </p:cNvPr>
          <p:cNvGrpSpPr/>
          <p:nvPr/>
        </p:nvGrpSpPr>
        <p:grpSpPr>
          <a:xfrm>
            <a:off x="821743" y="5950839"/>
            <a:ext cx="10241546" cy="509523"/>
            <a:chOff x="636006" y="6137279"/>
            <a:chExt cx="10241546" cy="509523"/>
          </a:xfrm>
        </p:grpSpPr>
        <p:sp>
          <p:nvSpPr>
            <p:cNvPr id="19" name="Freeform: Shape 18">
              <a:extLst>
                <a:ext uri="{FF2B5EF4-FFF2-40B4-BE49-F238E27FC236}">
                  <a16:creationId xmlns:a16="http://schemas.microsoft.com/office/drawing/2014/main" id="{3DF85DCA-9054-9BB5-E91E-C0C6CCB5185F}"/>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Development Background </a:t>
              </a:r>
            </a:p>
          </p:txBody>
        </p:sp>
        <p:grpSp>
          <p:nvGrpSpPr>
            <p:cNvPr id="29" name="Group 28">
              <a:extLst>
                <a:ext uri="{FF2B5EF4-FFF2-40B4-BE49-F238E27FC236}">
                  <a16:creationId xmlns:a16="http://schemas.microsoft.com/office/drawing/2014/main" id="{EA53B1BB-0342-0C4A-79DA-125029FDD271}"/>
                </a:ext>
              </a:extLst>
            </p:cNvPr>
            <p:cNvGrpSpPr/>
            <p:nvPr/>
          </p:nvGrpSpPr>
          <p:grpSpPr>
            <a:xfrm>
              <a:off x="636006" y="6137279"/>
              <a:ext cx="10241546" cy="509523"/>
              <a:chOff x="636006" y="6137279"/>
              <a:chExt cx="10241546" cy="509523"/>
            </a:xfrm>
          </p:grpSpPr>
          <p:grpSp>
            <p:nvGrpSpPr>
              <p:cNvPr id="8" name="Group 7">
                <a:extLst>
                  <a:ext uri="{FF2B5EF4-FFF2-40B4-BE49-F238E27FC236}">
                    <a16:creationId xmlns:a16="http://schemas.microsoft.com/office/drawing/2014/main" id="{8DC5150B-8AF7-B847-F984-F80D4533C3E7}"/>
                  </a:ext>
                </a:extLst>
              </p:cNvPr>
              <p:cNvGrpSpPr/>
              <p:nvPr/>
            </p:nvGrpSpPr>
            <p:grpSpPr>
              <a:xfrm>
                <a:off x="636006" y="6137279"/>
                <a:ext cx="10241546" cy="493721"/>
                <a:chOff x="379605" y="4829403"/>
                <a:chExt cx="6183437" cy="278366"/>
              </a:xfrm>
            </p:grpSpPr>
            <p:sp>
              <p:nvSpPr>
                <p:cNvPr id="14" name="Google Shape;330;p32">
                  <a:extLst>
                    <a:ext uri="{FF2B5EF4-FFF2-40B4-BE49-F238E27FC236}">
                      <a16:creationId xmlns:a16="http://schemas.microsoft.com/office/drawing/2014/main" id="{3FB2E23E-6695-43FA-BABF-EDFC173DF7A9}"/>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15" name="Freeform: Shape 14">
                  <a:extLst>
                    <a:ext uri="{FF2B5EF4-FFF2-40B4-BE49-F238E27FC236}">
                      <a16:creationId xmlns:a16="http://schemas.microsoft.com/office/drawing/2014/main" id="{25DF1A6B-23F1-B5EA-DE41-8DA60A164A79}"/>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HRMS</a:t>
                  </a:r>
                </a:p>
              </p:txBody>
            </p:sp>
            <p:sp>
              <p:nvSpPr>
                <p:cNvPr id="16" name="Freeform: Shape 15">
                  <a:extLst>
                    <a:ext uri="{FF2B5EF4-FFF2-40B4-BE49-F238E27FC236}">
                      <a16:creationId xmlns:a16="http://schemas.microsoft.com/office/drawing/2014/main" id="{032E5CEF-F3FE-7F85-C7AF-726F295B7D13}"/>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Finance </a:t>
                  </a:r>
                </a:p>
              </p:txBody>
            </p:sp>
            <p:sp>
              <p:nvSpPr>
                <p:cNvPr id="17" name="Freeform: Shape 16">
                  <a:extLst>
                    <a:ext uri="{FF2B5EF4-FFF2-40B4-BE49-F238E27FC236}">
                      <a16:creationId xmlns:a16="http://schemas.microsoft.com/office/drawing/2014/main" id="{AAF3D718-8465-8A6C-37EB-34DE07DDD948}"/>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18" name="Freeform: Shape 17">
                  <a:extLst>
                    <a:ext uri="{FF2B5EF4-FFF2-40B4-BE49-F238E27FC236}">
                      <a16:creationId xmlns:a16="http://schemas.microsoft.com/office/drawing/2014/main" id="{F04A4034-7152-65F1-00E1-70E232ADDAE4}"/>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2">
                          <a:lumMod val="50000"/>
                        </a:schemeClr>
                      </a:solidFill>
                    </a:rPr>
                    <a:t>Introduction</a:t>
                  </a:r>
                </a:p>
              </p:txBody>
            </p:sp>
          </p:grpSp>
          <p:sp>
            <p:nvSpPr>
              <p:cNvPr id="10" name="Arrow: Right 9">
                <a:extLst>
                  <a:ext uri="{FF2B5EF4-FFF2-40B4-BE49-F238E27FC236}">
                    <a16:creationId xmlns:a16="http://schemas.microsoft.com/office/drawing/2014/main" id="{94996BD7-6D0A-44BC-D279-9D1730DBC82B}"/>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3" name="Freeform: Shape 12">
                <a:extLst>
                  <a:ext uri="{FF2B5EF4-FFF2-40B4-BE49-F238E27FC236}">
                    <a16:creationId xmlns:a16="http://schemas.microsoft.com/office/drawing/2014/main" id="{5DDDE907-0CDA-D0BE-6C29-C2C230256C87}"/>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Recruitment</a:t>
                </a:r>
                <a:r>
                  <a:rPr lang="en-US" sz="1500" dirty="0"/>
                  <a:t> </a:t>
                </a:r>
              </a:p>
            </p:txBody>
          </p:sp>
          <p:sp>
            <p:nvSpPr>
              <p:cNvPr id="22" name="Freeform: Shape 21">
                <a:extLst>
                  <a:ext uri="{FF2B5EF4-FFF2-40B4-BE49-F238E27FC236}">
                    <a16:creationId xmlns:a16="http://schemas.microsoft.com/office/drawing/2014/main" id="{0C253DC4-D37F-946E-4375-3B4329D512BD}"/>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23" name="Arrow: Right 22">
                <a:extLst>
                  <a:ext uri="{FF2B5EF4-FFF2-40B4-BE49-F238E27FC236}">
                    <a16:creationId xmlns:a16="http://schemas.microsoft.com/office/drawing/2014/main" id="{A4D8B1A2-9867-EEB3-BBF7-A2D596BD8DF4}"/>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4" name="Arrow: Right 23">
                <a:extLst>
                  <a:ext uri="{FF2B5EF4-FFF2-40B4-BE49-F238E27FC236}">
                    <a16:creationId xmlns:a16="http://schemas.microsoft.com/office/drawing/2014/main" id="{D94F78EC-2486-461B-006C-7BE345A7D17A}"/>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5" name="Arrow: Right 24">
                <a:extLst>
                  <a:ext uri="{FF2B5EF4-FFF2-40B4-BE49-F238E27FC236}">
                    <a16:creationId xmlns:a16="http://schemas.microsoft.com/office/drawing/2014/main" id="{79FF0B76-E9A1-C88D-A5F6-DC9E45904A69}"/>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6" name="Arrow: Right 25">
                <a:extLst>
                  <a:ext uri="{FF2B5EF4-FFF2-40B4-BE49-F238E27FC236}">
                    <a16:creationId xmlns:a16="http://schemas.microsoft.com/office/drawing/2014/main" id="{F7357D7F-1B7D-891B-0157-8CBE18AB638B}"/>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8" name="Arrow: Right 27">
                <a:extLst>
                  <a:ext uri="{FF2B5EF4-FFF2-40B4-BE49-F238E27FC236}">
                    <a16:creationId xmlns:a16="http://schemas.microsoft.com/office/drawing/2014/main" id="{6472CE96-F200-B405-AEC5-A645ABB3B2DA}"/>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32" name="Slide Number Placeholder 3">
            <a:extLst>
              <a:ext uri="{FF2B5EF4-FFF2-40B4-BE49-F238E27FC236}">
                <a16:creationId xmlns:a16="http://schemas.microsoft.com/office/drawing/2014/main" id="{F9014344-8130-CAA2-D6AB-E4F62E5332BF}"/>
              </a:ext>
            </a:extLst>
          </p:cNvPr>
          <p:cNvSpPr txBox="1">
            <a:spLocks/>
          </p:cNvSpPr>
          <p:nvPr/>
        </p:nvSpPr>
        <p:spPr>
          <a:xfrm>
            <a:off x="11063289" y="6492875"/>
            <a:ext cx="1090820"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2</a:t>
            </a:fld>
            <a:r>
              <a:rPr lang="en-US" dirty="0"/>
              <a:t> of 20</a:t>
            </a:r>
          </a:p>
        </p:txBody>
      </p:sp>
    </p:spTree>
    <p:extLst>
      <p:ext uri="{BB962C8B-B14F-4D97-AF65-F5344CB8AC3E}">
        <p14:creationId xmlns:p14="http://schemas.microsoft.com/office/powerpoint/2010/main" val="36870260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3826CC-4149-993B-BAE2-7DA0219B4EA7}"/>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9A065AD8-7385-FA74-83CC-2A962BDE8D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55" name="Arrow: Right 10">
            <a:extLst>
              <a:ext uri="{FF2B5EF4-FFF2-40B4-BE49-F238E27FC236}">
                <a16:creationId xmlns:a16="http://schemas.microsoft.com/office/drawing/2014/main" id="{51E66C82-BCE4-7A6F-9982-984981553586}"/>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8" name="TextBox 7">
            <a:extLst>
              <a:ext uri="{FF2B5EF4-FFF2-40B4-BE49-F238E27FC236}">
                <a16:creationId xmlns:a16="http://schemas.microsoft.com/office/drawing/2014/main" id="{C7687BFD-500A-3B1C-4629-6151D50C497E}"/>
              </a:ext>
            </a:extLst>
          </p:cNvPr>
          <p:cNvSpPr txBox="1"/>
          <p:nvPr/>
        </p:nvSpPr>
        <p:spPr>
          <a:xfrm>
            <a:off x="3343275" y="1430134"/>
            <a:ext cx="5586414" cy="1107996"/>
          </a:xfrm>
          <a:prstGeom prst="rect">
            <a:avLst/>
          </a:prstGeom>
          <a:noFill/>
        </p:spPr>
        <p:txBody>
          <a:bodyPr wrap="square">
            <a:spAutoFit/>
          </a:bodyPr>
          <a:lstStyle/>
          <a:p>
            <a:pPr algn="ctr"/>
            <a:r>
              <a:rPr lang="en-US" sz="6600" b="1" dirty="0">
                <a:solidFill>
                  <a:srgbClr val="0070C0"/>
                </a:solidFill>
                <a:latin typeface="Arial Rounded MT Bold" panose="020F0704030504030204" pitchFamily="34" charset="0"/>
              </a:rPr>
              <a:t>Thank You!</a:t>
            </a:r>
          </a:p>
        </p:txBody>
      </p:sp>
      <p:pic>
        <p:nvPicPr>
          <p:cNvPr id="6" name="Picture 5" descr="A close-up of a logo&#10;&#10;Description automatically generated">
            <a:extLst>
              <a:ext uri="{FF2B5EF4-FFF2-40B4-BE49-F238E27FC236}">
                <a16:creationId xmlns:a16="http://schemas.microsoft.com/office/drawing/2014/main" id="{E2338758-D0AC-F0B9-6F21-6A29B65BBA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90813" y="2592717"/>
            <a:ext cx="6657975" cy="2145969"/>
          </a:xfrm>
          <a:prstGeom prst="rect">
            <a:avLst/>
          </a:prstGeom>
        </p:spPr>
      </p:pic>
    </p:spTree>
    <p:extLst>
      <p:ext uri="{BB962C8B-B14F-4D97-AF65-F5344CB8AC3E}">
        <p14:creationId xmlns:p14="http://schemas.microsoft.com/office/powerpoint/2010/main" val="42509501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053E5D-B25F-68DD-8084-BFB52890A8ED}"/>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A9130093-30F7-58E6-CAC9-AE5D738A40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0A8F6468-6966-E75F-3889-3A8555617341}"/>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Introduction- </a:t>
            </a:r>
            <a:r>
              <a:rPr lang="en-US" sz="3500" dirty="0">
                <a:solidFill>
                  <a:srgbClr val="FFC000"/>
                </a:solidFill>
                <a:cs typeface="Calibri" panose="020F0502020204030204" pitchFamily="34" charset="0"/>
              </a:rPr>
              <a:t>T</a:t>
            </a:r>
            <a:r>
              <a:rPr lang="en-US" sz="3500" i="0" dirty="0">
                <a:solidFill>
                  <a:srgbClr val="FFC000"/>
                </a:solidFill>
                <a:effectLst/>
                <a:cs typeface="Calibri" panose="020F0502020204030204" pitchFamily="34" charset="0"/>
              </a:rPr>
              <a:t>hree </a:t>
            </a:r>
            <a:r>
              <a:rPr lang="en-US" sz="3500" dirty="0">
                <a:solidFill>
                  <a:srgbClr val="FFC000"/>
                </a:solidFill>
                <a:cs typeface="Calibri" panose="020F0502020204030204" pitchFamily="34" charset="0"/>
              </a:rPr>
              <a:t>M</a:t>
            </a:r>
            <a:r>
              <a:rPr lang="en-US" sz="3500" i="0" dirty="0">
                <a:solidFill>
                  <a:srgbClr val="FFC000"/>
                </a:solidFill>
                <a:effectLst/>
                <a:cs typeface="Calibri" panose="020F0502020204030204" pitchFamily="34" charset="0"/>
              </a:rPr>
              <a:t>ain </a:t>
            </a:r>
            <a:r>
              <a:rPr lang="en-US" sz="3500" dirty="0">
                <a:solidFill>
                  <a:srgbClr val="FFC000"/>
                </a:solidFill>
                <a:cs typeface="Calibri" panose="020F0502020204030204" pitchFamily="34" charset="0"/>
              </a:rPr>
              <a:t>M</a:t>
            </a:r>
            <a:r>
              <a:rPr lang="en-US" sz="3500" i="0" dirty="0">
                <a:solidFill>
                  <a:srgbClr val="FFC000"/>
                </a:solidFill>
                <a:effectLst/>
                <a:cs typeface="Calibri" panose="020F0502020204030204" pitchFamily="34" charset="0"/>
              </a:rPr>
              <a:t>odules</a:t>
            </a:r>
            <a:endParaRPr lang="en-US" sz="3500" dirty="0">
              <a:solidFill>
                <a:srgbClr val="FFC000"/>
              </a:solidFill>
              <a:cs typeface="Calibri" panose="020F0502020204030204" pitchFamily="34" charset="0"/>
            </a:endParaRPr>
          </a:p>
        </p:txBody>
      </p:sp>
      <p:sp>
        <p:nvSpPr>
          <p:cNvPr id="55" name="Arrow: Right 10">
            <a:extLst>
              <a:ext uri="{FF2B5EF4-FFF2-40B4-BE49-F238E27FC236}">
                <a16:creationId xmlns:a16="http://schemas.microsoft.com/office/drawing/2014/main" id="{D43A0DD4-BFC9-4CFC-C731-2968DD15C72B}"/>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13" name="Oval 12">
            <a:extLst>
              <a:ext uri="{FF2B5EF4-FFF2-40B4-BE49-F238E27FC236}">
                <a16:creationId xmlns:a16="http://schemas.microsoft.com/office/drawing/2014/main" id="{FDC1277F-DA24-59CB-4659-AA180D4ADDE3}"/>
              </a:ext>
            </a:extLst>
          </p:cNvPr>
          <p:cNvSpPr/>
          <p:nvPr/>
        </p:nvSpPr>
        <p:spPr>
          <a:xfrm>
            <a:off x="4031334" y="1143988"/>
            <a:ext cx="3801996" cy="2580611"/>
          </a:xfrm>
          <a:prstGeom prst="ellipse">
            <a:avLst/>
          </a:prstGeom>
          <a:solidFill>
            <a:srgbClr val="FFC000">
              <a:alpha val="30000"/>
            </a:srgbClr>
          </a:solid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Recruitment</a:t>
            </a:r>
          </a:p>
          <a:p>
            <a:pPr algn="ctr"/>
            <a:endParaRPr lang="en-US" dirty="0">
              <a:latin typeface="Arial" panose="020B0604020202020204" pitchFamily="34" charset="0"/>
              <a:cs typeface="Arial" panose="020B0604020202020204" pitchFamily="34" charset="0"/>
            </a:endParaRPr>
          </a:p>
        </p:txBody>
      </p:sp>
      <p:sp>
        <p:nvSpPr>
          <p:cNvPr id="14" name="Oval 13">
            <a:extLst>
              <a:ext uri="{FF2B5EF4-FFF2-40B4-BE49-F238E27FC236}">
                <a16:creationId xmlns:a16="http://schemas.microsoft.com/office/drawing/2014/main" id="{0A7B8699-D77A-2225-B377-9CD5D9FBA7EC}"/>
              </a:ext>
            </a:extLst>
          </p:cNvPr>
          <p:cNvSpPr/>
          <p:nvPr/>
        </p:nvSpPr>
        <p:spPr>
          <a:xfrm>
            <a:off x="1615778" y="2463999"/>
            <a:ext cx="4576759" cy="2770474"/>
          </a:xfrm>
          <a:prstGeom prst="ellipse">
            <a:avLst/>
          </a:prstGeom>
          <a:solidFill>
            <a:schemeClr val="accent6">
              <a:alpha val="30000"/>
            </a:schemeClr>
          </a:solid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300" b="1" dirty="0">
                <a:solidFill>
                  <a:schemeClr val="tx1"/>
                </a:solidFill>
                <a:latin typeface="Arial" panose="020B0604020202020204" pitchFamily="34" charset="0"/>
                <a:cs typeface="Arial" panose="020B0604020202020204" pitchFamily="34" charset="0"/>
              </a:rPr>
              <a:t>HRMS </a:t>
            </a:r>
            <a:br>
              <a:rPr lang="en-US" sz="2300" b="1" dirty="0">
                <a:solidFill>
                  <a:schemeClr val="tx1"/>
                </a:solidFill>
                <a:latin typeface="Arial" panose="020B0604020202020204" pitchFamily="34" charset="0"/>
                <a:cs typeface="Arial" panose="020B0604020202020204" pitchFamily="34" charset="0"/>
              </a:rPr>
            </a:br>
            <a:r>
              <a:rPr lang="en-US" sz="2300" b="1" dirty="0">
                <a:solidFill>
                  <a:schemeClr val="tx1"/>
                </a:solidFill>
                <a:latin typeface="Arial" panose="020B0604020202020204" pitchFamily="34" charset="0"/>
                <a:cs typeface="Arial" panose="020B0604020202020204" pitchFamily="34" charset="0"/>
              </a:rPr>
              <a:t>(Human Resource Management System)</a:t>
            </a:r>
          </a:p>
        </p:txBody>
      </p:sp>
      <p:sp>
        <p:nvSpPr>
          <p:cNvPr id="16" name="Oval 15">
            <a:extLst>
              <a:ext uri="{FF2B5EF4-FFF2-40B4-BE49-F238E27FC236}">
                <a16:creationId xmlns:a16="http://schemas.microsoft.com/office/drawing/2014/main" id="{7E1429B0-175A-0D45-E2CD-9104062A0090}"/>
              </a:ext>
            </a:extLst>
          </p:cNvPr>
          <p:cNvSpPr/>
          <p:nvPr/>
        </p:nvSpPr>
        <p:spPr>
          <a:xfrm>
            <a:off x="5412581" y="2579708"/>
            <a:ext cx="4075829" cy="2770474"/>
          </a:xfrm>
          <a:prstGeom prst="ellipse">
            <a:avLst/>
          </a:prstGeom>
          <a:solidFill>
            <a:schemeClr val="accent2">
              <a:lumMod val="60000"/>
              <a:lumOff val="40000"/>
              <a:alpha val="30000"/>
            </a:schemeClr>
          </a:solid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kern="100" dirty="0">
                <a:solidFill>
                  <a:schemeClr val="tx1"/>
                </a:solidFill>
                <a:latin typeface="Arial" panose="020B0604020202020204" pitchFamily="34" charset="0"/>
                <a:ea typeface="Calibri" panose="020F0502020204030204" pitchFamily="34" charset="0"/>
                <a:cs typeface="Arial" panose="020B0604020202020204" pitchFamily="34" charset="0"/>
              </a:rPr>
              <a:t>Finance App</a:t>
            </a:r>
          </a:p>
          <a:p>
            <a:pPr algn="ctr"/>
            <a:endParaRPr lang="en-US" dirty="0">
              <a:latin typeface="Arial" panose="020B0604020202020204" pitchFamily="34" charset="0"/>
              <a:cs typeface="Arial" panose="020B0604020202020204" pitchFamily="34" charset="0"/>
            </a:endParaRPr>
          </a:p>
        </p:txBody>
      </p:sp>
      <p:grpSp>
        <p:nvGrpSpPr>
          <p:cNvPr id="4" name="Group 3">
            <a:extLst>
              <a:ext uri="{FF2B5EF4-FFF2-40B4-BE49-F238E27FC236}">
                <a16:creationId xmlns:a16="http://schemas.microsoft.com/office/drawing/2014/main" id="{8C2200AE-9F88-77B0-15EC-986863D84F6A}"/>
              </a:ext>
            </a:extLst>
          </p:cNvPr>
          <p:cNvGrpSpPr/>
          <p:nvPr/>
        </p:nvGrpSpPr>
        <p:grpSpPr>
          <a:xfrm>
            <a:off x="975227" y="5984177"/>
            <a:ext cx="10241546" cy="509523"/>
            <a:chOff x="636006" y="6137279"/>
            <a:chExt cx="10241546" cy="509523"/>
          </a:xfrm>
        </p:grpSpPr>
        <p:sp>
          <p:nvSpPr>
            <p:cNvPr id="6" name="Freeform: Shape 5">
              <a:extLst>
                <a:ext uri="{FF2B5EF4-FFF2-40B4-BE49-F238E27FC236}">
                  <a16:creationId xmlns:a16="http://schemas.microsoft.com/office/drawing/2014/main" id="{9E8A5136-972D-5741-BF51-DA78334522DD}"/>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Development Background </a:t>
              </a:r>
            </a:p>
          </p:txBody>
        </p:sp>
        <p:grpSp>
          <p:nvGrpSpPr>
            <p:cNvPr id="8" name="Group 7">
              <a:extLst>
                <a:ext uri="{FF2B5EF4-FFF2-40B4-BE49-F238E27FC236}">
                  <a16:creationId xmlns:a16="http://schemas.microsoft.com/office/drawing/2014/main" id="{0682F1E8-4E6E-2A6E-2609-E0062B328078}"/>
                </a:ext>
              </a:extLst>
            </p:cNvPr>
            <p:cNvGrpSpPr/>
            <p:nvPr/>
          </p:nvGrpSpPr>
          <p:grpSpPr>
            <a:xfrm>
              <a:off x="636006" y="6137279"/>
              <a:ext cx="10241546" cy="509523"/>
              <a:chOff x="636006" y="6137279"/>
              <a:chExt cx="10241546" cy="509523"/>
            </a:xfrm>
          </p:grpSpPr>
          <p:grpSp>
            <p:nvGrpSpPr>
              <p:cNvPr id="9" name="Group 8">
                <a:extLst>
                  <a:ext uri="{FF2B5EF4-FFF2-40B4-BE49-F238E27FC236}">
                    <a16:creationId xmlns:a16="http://schemas.microsoft.com/office/drawing/2014/main" id="{A4F40427-8C1B-0E4E-CE5F-C14C4F7C599B}"/>
                  </a:ext>
                </a:extLst>
              </p:cNvPr>
              <p:cNvGrpSpPr/>
              <p:nvPr/>
            </p:nvGrpSpPr>
            <p:grpSpPr>
              <a:xfrm>
                <a:off x="636006" y="6137279"/>
                <a:ext cx="10241546" cy="493721"/>
                <a:chOff x="379605" y="4829403"/>
                <a:chExt cx="6183437" cy="278366"/>
              </a:xfrm>
            </p:grpSpPr>
            <p:sp>
              <p:nvSpPr>
                <p:cNvPr id="21" name="Google Shape;330;p32">
                  <a:extLst>
                    <a:ext uri="{FF2B5EF4-FFF2-40B4-BE49-F238E27FC236}">
                      <a16:creationId xmlns:a16="http://schemas.microsoft.com/office/drawing/2014/main" id="{37610BE4-77AB-5AC7-FC9B-113F920D5DB3}"/>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2" name="Freeform: Shape 21">
                  <a:extLst>
                    <a:ext uri="{FF2B5EF4-FFF2-40B4-BE49-F238E27FC236}">
                      <a16:creationId xmlns:a16="http://schemas.microsoft.com/office/drawing/2014/main" id="{1ECD0D77-2825-3A54-4C4F-394299C839BB}"/>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HRMS</a:t>
                  </a:r>
                </a:p>
              </p:txBody>
            </p:sp>
            <p:sp>
              <p:nvSpPr>
                <p:cNvPr id="23" name="Freeform: Shape 22">
                  <a:extLst>
                    <a:ext uri="{FF2B5EF4-FFF2-40B4-BE49-F238E27FC236}">
                      <a16:creationId xmlns:a16="http://schemas.microsoft.com/office/drawing/2014/main" id="{B6B05FB1-B20B-842B-29D5-E8578DADFAE8}"/>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Finance </a:t>
                  </a:r>
                </a:p>
              </p:txBody>
            </p:sp>
            <p:sp>
              <p:nvSpPr>
                <p:cNvPr id="24" name="Freeform: Shape 23">
                  <a:extLst>
                    <a:ext uri="{FF2B5EF4-FFF2-40B4-BE49-F238E27FC236}">
                      <a16:creationId xmlns:a16="http://schemas.microsoft.com/office/drawing/2014/main" id="{7E9AD880-5322-DF17-F007-DC4F2218F668}"/>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5" name="Freeform: Shape 24">
                  <a:extLst>
                    <a:ext uri="{FF2B5EF4-FFF2-40B4-BE49-F238E27FC236}">
                      <a16:creationId xmlns:a16="http://schemas.microsoft.com/office/drawing/2014/main" id="{2C62C661-C4DF-B308-9583-293DC995BCF2}"/>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2">
                          <a:lumMod val="50000"/>
                        </a:schemeClr>
                      </a:solidFill>
                    </a:rPr>
                    <a:t>Introduction</a:t>
                  </a:r>
                </a:p>
              </p:txBody>
            </p:sp>
          </p:grpSp>
          <p:sp>
            <p:nvSpPr>
              <p:cNvPr id="10" name="Arrow: Right 9">
                <a:extLst>
                  <a:ext uri="{FF2B5EF4-FFF2-40B4-BE49-F238E27FC236}">
                    <a16:creationId xmlns:a16="http://schemas.microsoft.com/office/drawing/2014/main" id="{8EC68A08-3C11-FF31-1E3F-32FCBCA73971}"/>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1" name="Freeform: Shape 10">
                <a:extLst>
                  <a:ext uri="{FF2B5EF4-FFF2-40B4-BE49-F238E27FC236}">
                    <a16:creationId xmlns:a16="http://schemas.microsoft.com/office/drawing/2014/main" id="{6744A3D7-5CFA-D6F0-81CE-64EB689EBCA0}"/>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Recruitment</a:t>
                </a:r>
                <a:r>
                  <a:rPr lang="en-US" sz="1500" dirty="0"/>
                  <a:t> </a:t>
                </a:r>
              </a:p>
            </p:txBody>
          </p:sp>
          <p:sp>
            <p:nvSpPr>
              <p:cNvPr id="12" name="Freeform: Shape 11">
                <a:extLst>
                  <a:ext uri="{FF2B5EF4-FFF2-40B4-BE49-F238E27FC236}">
                    <a16:creationId xmlns:a16="http://schemas.microsoft.com/office/drawing/2014/main" id="{6DEC2B34-6A9A-170C-DC00-C4E472303E75}"/>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15" name="Arrow: Right 14">
                <a:extLst>
                  <a:ext uri="{FF2B5EF4-FFF2-40B4-BE49-F238E27FC236}">
                    <a16:creationId xmlns:a16="http://schemas.microsoft.com/office/drawing/2014/main" id="{C0A3298E-D5F0-AB4C-F2F4-D9E874BF100C}"/>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7" name="Arrow: Right 16">
                <a:extLst>
                  <a:ext uri="{FF2B5EF4-FFF2-40B4-BE49-F238E27FC236}">
                    <a16:creationId xmlns:a16="http://schemas.microsoft.com/office/drawing/2014/main" id="{1F2CED0C-1FCA-8357-3E5F-44649CA4C9D5}"/>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8" name="Arrow: Right 17">
                <a:extLst>
                  <a:ext uri="{FF2B5EF4-FFF2-40B4-BE49-F238E27FC236}">
                    <a16:creationId xmlns:a16="http://schemas.microsoft.com/office/drawing/2014/main" id="{1C4B693A-DF4A-BF7A-9404-A9FC34C4B5D5}"/>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9" name="Arrow: Right 18">
                <a:extLst>
                  <a:ext uri="{FF2B5EF4-FFF2-40B4-BE49-F238E27FC236}">
                    <a16:creationId xmlns:a16="http://schemas.microsoft.com/office/drawing/2014/main" id="{CEECE73D-2505-1888-760C-B53F690E02ED}"/>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0" name="Arrow: Right 19">
                <a:extLst>
                  <a:ext uri="{FF2B5EF4-FFF2-40B4-BE49-F238E27FC236}">
                    <a16:creationId xmlns:a16="http://schemas.microsoft.com/office/drawing/2014/main" id="{8129EC6E-D200-A738-2267-034385D28FAA}"/>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27" name="Slide Number Placeholder 3">
            <a:extLst>
              <a:ext uri="{FF2B5EF4-FFF2-40B4-BE49-F238E27FC236}">
                <a16:creationId xmlns:a16="http://schemas.microsoft.com/office/drawing/2014/main" id="{0BF7DDD8-6E45-CAC2-5602-C92A327834C1}"/>
              </a:ext>
            </a:extLst>
          </p:cNvPr>
          <p:cNvSpPr txBox="1">
            <a:spLocks/>
          </p:cNvSpPr>
          <p:nvPr/>
        </p:nvSpPr>
        <p:spPr>
          <a:xfrm>
            <a:off x="11063289" y="6492875"/>
            <a:ext cx="1090820"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3</a:t>
            </a:fld>
            <a:r>
              <a:rPr lang="en-US" dirty="0"/>
              <a:t> of 20</a:t>
            </a:r>
          </a:p>
        </p:txBody>
      </p:sp>
    </p:spTree>
    <p:extLst>
      <p:ext uri="{BB962C8B-B14F-4D97-AF65-F5344CB8AC3E}">
        <p14:creationId xmlns:p14="http://schemas.microsoft.com/office/powerpoint/2010/main" val="2547288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F40DDD-D26D-5B63-8926-916F7F48F3B8}"/>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C1150AB5-08B9-EDC4-D3D3-0D52AA0658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CCEDE07F-84B6-1F40-5AE1-EEA5958B3CC5}"/>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i="0" dirty="0">
                <a:solidFill>
                  <a:schemeClr val="accent6">
                    <a:lumMod val="60000"/>
                    <a:lumOff val="40000"/>
                  </a:schemeClr>
                </a:solidFill>
                <a:effectLst/>
                <a:cs typeface="Calibri" panose="020F0502020204030204" pitchFamily="34" charset="0"/>
              </a:rPr>
              <a:t>Recruitment</a:t>
            </a:r>
            <a:endParaRPr lang="en-US" sz="3500" dirty="0">
              <a:solidFill>
                <a:schemeClr val="accent6">
                  <a:lumMod val="60000"/>
                  <a:lumOff val="40000"/>
                </a:schemeClr>
              </a:solidFill>
              <a:cs typeface="Calibri" panose="020F0502020204030204" pitchFamily="34" charset="0"/>
            </a:endParaRPr>
          </a:p>
        </p:txBody>
      </p:sp>
      <p:sp>
        <p:nvSpPr>
          <p:cNvPr id="55" name="Arrow: Right 10">
            <a:extLst>
              <a:ext uri="{FF2B5EF4-FFF2-40B4-BE49-F238E27FC236}">
                <a16:creationId xmlns:a16="http://schemas.microsoft.com/office/drawing/2014/main" id="{2AEB9FB0-036E-5A7E-F9EF-C94597AE09FF}"/>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4" name="Subtitle 2">
            <a:extLst>
              <a:ext uri="{FF2B5EF4-FFF2-40B4-BE49-F238E27FC236}">
                <a16:creationId xmlns:a16="http://schemas.microsoft.com/office/drawing/2014/main" id="{B26F02C4-7E62-BDB7-FDCA-5D99286364EB}"/>
              </a:ext>
            </a:extLst>
          </p:cNvPr>
          <p:cNvSpPr>
            <a:spLocks noGrp="1"/>
          </p:cNvSpPr>
          <p:nvPr>
            <p:ph type="subTitle" idx="1"/>
          </p:nvPr>
        </p:nvSpPr>
        <p:spPr>
          <a:xfrm>
            <a:off x="695324" y="961552"/>
            <a:ext cx="10220321" cy="762362"/>
          </a:xfrm>
        </p:spPr>
        <p:txBody>
          <a:bodyPr>
            <a:normAutofit fontScale="85000" lnSpcReduction="20000"/>
          </a:bodyPr>
          <a:lstStyle/>
          <a:p>
            <a:pPr algn="just"/>
            <a:r>
              <a:rPr lang="en-US" dirty="0"/>
              <a:t>The main objective of the recruitment process is to choose the right person for the right position. Major features of our recruitment system that work together to help identify the best candidate for the open role.</a:t>
            </a:r>
          </a:p>
        </p:txBody>
      </p:sp>
      <p:graphicFrame>
        <p:nvGraphicFramePr>
          <p:cNvPr id="6" name="Diagram 5">
            <a:extLst>
              <a:ext uri="{FF2B5EF4-FFF2-40B4-BE49-F238E27FC236}">
                <a16:creationId xmlns:a16="http://schemas.microsoft.com/office/drawing/2014/main" id="{A04AEEB8-AA41-D8A9-9B85-D452EB1FE9C1}"/>
              </a:ext>
            </a:extLst>
          </p:cNvPr>
          <p:cNvGraphicFramePr/>
          <p:nvPr>
            <p:extLst>
              <p:ext uri="{D42A27DB-BD31-4B8C-83A1-F6EECF244321}">
                <p14:modId xmlns:p14="http://schemas.microsoft.com/office/powerpoint/2010/main" val="2894225176"/>
              </p:ext>
            </p:extLst>
          </p:nvPr>
        </p:nvGraphicFramePr>
        <p:xfrm>
          <a:off x="-376237" y="1998295"/>
          <a:ext cx="7258050" cy="36390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Picture 8" descr="A hand holding a piece of wood puzzle&#10;&#10;Description automatically generated">
            <a:extLst>
              <a:ext uri="{FF2B5EF4-FFF2-40B4-BE49-F238E27FC236}">
                <a16:creationId xmlns:a16="http://schemas.microsoft.com/office/drawing/2014/main" id="{3C09CD75-B435-744D-8292-97201242D3C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036901" y="1998295"/>
            <a:ext cx="3781286" cy="3512370"/>
          </a:xfrm>
          <a:prstGeom prst="rect">
            <a:avLst/>
          </a:prstGeom>
        </p:spPr>
      </p:pic>
      <p:grpSp>
        <p:nvGrpSpPr>
          <p:cNvPr id="8" name="Group 7">
            <a:extLst>
              <a:ext uri="{FF2B5EF4-FFF2-40B4-BE49-F238E27FC236}">
                <a16:creationId xmlns:a16="http://schemas.microsoft.com/office/drawing/2014/main" id="{DA177CF8-44AE-FAF1-6837-B2D9AC7B48C4}"/>
              </a:ext>
            </a:extLst>
          </p:cNvPr>
          <p:cNvGrpSpPr/>
          <p:nvPr/>
        </p:nvGrpSpPr>
        <p:grpSpPr>
          <a:xfrm>
            <a:off x="940805" y="6121906"/>
            <a:ext cx="10241546" cy="509523"/>
            <a:chOff x="636006" y="6137279"/>
            <a:chExt cx="10241546" cy="509523"/>
          </a:xfrm>
        </p:grpSpPr>
        <p:sp>
          <p:nvSpPr>
            <p:cNvPr id="10" name="Freeform: Shape 9">
              <a:extLst>
                <a:ext uri="{FF2B5EF4-FFF2-40B4-BE49-F238E27FC236}">
                  <a16:creationId xmlns:a16="http://schemas.microsoft.com/office/drawing/2014/main" id="{152EF4FB-A894-1A1E-20B7-5201E379D25C}"/>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Development Background </a:t>
              </a:r>
            </a:p>
          </p:txBody>
        </p:sp>
        <p:grpSp>
          <p:nvGrpSpPr>
            <p:cNvPr id="11" name="Group 10">
              <a:extLst>
                <a:ext uri="{FF2B5EF4-FFF2-40B4-BE49-F238E27FC236}">
                  <a16:creationId xmlns:a16="http://schemas.microsoft.com/office/drawing/2014/main" id="{F61FB3FE-8FFE-CA51-1725-E35BE0868CF0}"/>
                </a:ext>
              </a:extLst>
            </p:cNvPr>
            <p:cNvGrpSpPr/>
            <p:nvPr/>
          </p:nvGrpSpPr>
          <p:grpSpPr>
            <a:xfrm>
              <a:off x="636006" y="6137279"/>
              <a:ext cx="10241546" cy="509523"/>
              <a:chOff x="636006" y="6137279"/>
              <a:chExt cx="10241546" cy="509523"/>
            </a:xfrm>
          </p:grpSpPr>
          <p:grpSp>
            <p:nvGrpSpPr>
              <p:cNvPr id="12" name="Group 11">
                <a:extLst>
                  <a:ext uri="{FF2B5EF4-FFF2-40B4-BE49-F238E27FC236}">
                    <a16:creationId xmlns:a16="http://schemas.microsoft.com/office/drawing/2014/main" id="{E2E1D3EC-91A1-0135-C5DF-27EA13E578EB}"/>
                  </a:ext>
                </a:extLst>
              </p:cNvPr>
              <p:cNvGrpSpPr/>
              <p:nvPr/>
            </p:nvGrpSpPr>
            <p:grpSpPr>
              <a:xfrm>
                <a:off x="636006" y="6137279"/>
                <a:ext cx="10241546" cy="493721"/>
                <a:chOff x="379605" y="4829403"/>
                <a:chExt cx="6183437" cy="278366"/>
              </a:xfrm>
            </p:grpSpPr>
            <p:sp>
              <p:nvSpPr>
                <p:cNvPr id="21" name="Google Shape;330;p32">
                  <a:extLst>
                    <a:ext uri="{FF2B5EF4-FFF2-40B4-BE49-F238E27FC236}">
                      <a16:creationId xmlns:a16="http://schemas.microsoft.com/office/drawing/2014/main" id="{C5D4535D-B6BE-5C0D-DACD-C5FD17F9631B}"/>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2" name="Freeform: Shape 21">
                  <a:extLst>
                    <a:ext uri="{FF2B5EF4-FFF2-40B4-BE49-F238E27FC236}">
                      <a16:creationId xmlns:a16="http://schemas.microsoft.com/office/drawing/2014/main" id="{D5CAD388-39A6-4817-2362-368B47F8C19A}"/>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HRMS</a:t>
                  </a:r>
                </a:p>
              </p:txBody>
            </p:sp>
            <p:sp>
              <p:nvSpPr>
                <p:cNvPr id="23" name="Freeform: Shape 22">
                  <a:extLst>
                    <a:ext uri="{FF2B5EF4-FFF2-40B4-BE49-F238E27FC236}">
                      <a16:creationId xmlns:a16="http://schemas.microsoft.com/office/drawing/2014/main" id="{A8246C66-3FB2-253E-437C-4F9131CCEC2F}"/>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Finance </a:t>
                  </a:r>
                </a:p>
              </p:txBody>
            </p:sp>
            <p:sp>
              <p:nvSpPr>
                <p:cNvPr id="24" name="Freeform: Shape 23">
                  <a:extLst>
                    <a:ext uri="{FF2B5EF4-FFF2-40B4-BE49-F238E27FC236}">
                      <a16:creationId xmlns:a16="http://schemas.microsoft.com/office/drawing/2014/main" id="{60486EDC-8454-628E-7C2B-9EEA1C4322A9}"/>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5" name="Freeform: Shape 24">
                  <a:extLst>
                    <a:ext uri="{FF2B5EF4-FFF2-40B4-BE49-F238E27FC236}">
                      <a16:creationId xmlns:a16="http://schemas.microsoft.com/office/drawing/2014/main" id="{E7AF3CF8-FF28-2704-DF61-69D1F28B2DD5}"/>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3" name="Arrow: Right 12">
                <a:extLst>
                  <a:ext uri="{FF2B5EF4-FFF2-40B4-BE49-F238E27FC236}">
                    <a16:creationId xmlns:a16="http://schemas.microsoft.com/office/drawing/2014/main" id="{4740D06E-6DE5-9D95-FF58-575E5DBAC8C6}"/>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4" name="Freeform: Shape 13">
                <a:extLst>
                  <a:ext uri="{FF2B5EF4-FFF2-40B4-BE49-F238E27FC236}">
                    <a16:creationId xmlns:a16="http://schemas.microsoft.com/office/drawing/2014/main" id="{457642F2-B49F-1FAB-39A5-3DC572C47F3A}"/>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Recruitment</a:t>
                </a:r>
                <a:r>
                  <a:rPr lang="en-US" sz="1500" dirty="0">
                    <a:solidFill>
                      <a:schemeClr val="tx1"/>
                    </a:solidFill>
                  </a:rPr>
                  <a:t> </a:t>
                </a:r>
              </a:p>
            </p:txBody>
          </p:sp>
          <p:sp>
            <p:nvSpPr>
              <p:cNvPr id="15" name="Freeform: Shape 14">
                <a:extLst>
                  <a:ext uri="{FF2B5EF4-FFF2-40B4-BE49-F238E27FC236}">
                    <a16:creationId xmlns:a16="http://schemas.microsoft.com/office/drawing/2014/main" id="{368354B4-A865-51BD-FA60-6EAC1A9FE43D}"/>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16" name="Arrow: Right 15">
                <a:extLst>
                  <a:ext uri="{FF2B5EF4-FFF2-40B4-BE49-F238E27FC236}">
                    <a16:creationId xmlns:a16="http://schemas.microsoft.com/office/drawing/2014/main" id="{04DE1722-3126-B309-FCF1-5C2A00E6311C}"/>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7" name="Arrow: Right 16">
                <a:extLst>
                  <a:ext uri="{FF2B5EF4-FFF2-40B4-BE49-F238E27FC236}">
                    <a16:creationId xmlns:a16="http://schemas.microsoft.com/office/drawing/2014/main" id="{3897F496-8702-2B7C-A9CD-E17140DCC02C}"/>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8" name="Arrow: Right 17">
                <a:extLst>
                  <a:ext uri="{FF2B5EF4-FFF2-40B4-BE49-F238E27FC236}">
                    <a16:creationId xmlns:a16="http://schemas.microsoft.com/office/drawing/2014/main" id="{30E5022F-FEB1-33E3-885D-C1A27EB7CE4E}"/>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9" name="Arrow: Right 18">
                <a:extLst>
                  <a:ext uri="{FF2B5EF4-FFF2-40B4-BE49-F238E27FC236}">
                    <a16:creationId xmlns:a16="http://schemas.microsoft.com/office/drawing/2014/main" id="{E95A607A-83A8-9F34-976B-A816342B879E}"/>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0" name="Arrow: Right 19">
                <a:extLst>
                  <a:ext uri="{FF2B5EF4-FFF2-40B4-BE49-F238E27FC236}">
                    <a16:creationId xmlns:a16="http://schemas.microsoft.com/office/drawing/2014/main" id="{25E9266B-9DE0-E90A-A6D6-AD1C02262CB7}"/>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27" name="Slide Number Placeholder 3">
            <a:extLst>
              <a:ext uri="{FF2B5EF4-FFF2-40B4-BE49-F238E27FC236}">
                <a16:creationId xmlns:a16="http://schemas.microsoft.com/office/drawing/2014/main" id="{22DAF92C-2509-38A3-0C7E-3AA98E416829}"/>
              </a:ext>
            </a:extLst>
          </p:cNvPr>
          <p:cNvSpPr txBox="1">
            <a:spLocks/>
          </p:cNvSpPr>
          <p:nvPr/>
        </p:nvSpPr>
        <p:spPr>
          <a:xfrm>
            <a:off x="11063289" y="6492875"/>
            <a:ext cx="1090820"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4</a:t>
            </a:fld>
            <a:r>
              <a:rPr lang="en-US" dirty="0"/>
              <a:t> of 20</a:t>
            </a:r>
          </a:p>
        </p:txBody>
      </p:sp>
    </p:spTree>
    <p:extLst>
      <p:ext uri="{BB962C8B-B14F-4D97-AF65-F5344CB8AC3E}">
        <p14:creationId xmlns:p14="http://schemas.microsoft.com/office/powerpoint/2010/main" val="747908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graphicEl>
                                              <a:dgm id="{FF95EE52-E8CF-42C7-B3A5-336AE7ECBC9D}"/>
                                            </p:graphicEl>
                                          </p:spTgt>
                                        </p:tgtEl>
                                        <p:attrNameLst>
                                          <p:attrName>style.visibility</p:attrName>
                                        </p:attrNameLst>
                                      </p:cBhvr>
                                      <p:to>
                                        <p:strVal val="visible"/>
                                      </p:to>
                                    </p:set>
                                  </p:childTnLst>
                                </p:cTn>
                              </p:par>
                              <p:par>
                                <p:cTn id="7" presetID="1" presetClass="entr" presetSubtype="0" fill="hold" grpId="0" nodeType="withEffect">
                                  <p:stCondLst>
                                    <p:cond delay="300"/>
                                  </p:stCondLst>
                                  <p:childTnLst>
                                    <p:set>
                                      <p:cBhvr>
                                        <p:cTn id="8" dur="1" fill="hold">
                                          <p:stCondLst>
                                            <p:cond delay="0"/>
                                          </p:stCondLst>
                                        </p:cTn>
                                        <p:tgtEl>
                                          <p:spTgt spid="6">
                                            <p:graphicEl>
                                              <a:dgm id="{E60B8495-587E-4295-AB80-2D121D72D8DF}"/>
                                            </p:graphicEl>
                                          </p:spTgt>
                                        </p:tgtEl>
                                        <p:attrNameLst>
                                          <p:attrName>style.visibility</p:attrName>
                                        </p:attrNameLst>
                                      </p:cBhvr>
                                      <p:to>
                                        <p:strVal val="visible"/>
                                      </p:to>
                                    </p:set>
                                  </p:childTnLst>
                                </p:cTn>
                              </p:par>
                            </p:childTnLst>
                          </p:cTn>
                        </p:par>
                        <p:par>
                          <p:cTn id="9" fill="hold">
                            <p:stCondLst>
                              <p:cond delay="300"/>
                            </p:stCondLst>
                            <p:childTnLst>
                              <p:par>
                                <p:cTn id="10" presetID="1" presetClass="entr" presetSubtype="0" fill="hold" grpId="0" nodeType="afterEffect">
                                  <p:stCondLst>
                                    <p:cond delay="0"/>
                                  </p:stCondLst>
                                  <p:childTnLst>
                                    <p:set>
                                      <p:cBhvr>
                                        <p:cTn id="11" dur="1" fill="hold">
                                          <p:stCondLst>
                                            <p:cond delay="0"/>
                                          </p:stCondLst>
                                        </p:cTn>
                                        <p:tgtEl>
                                          <p:spTgt spid="6">
                                            <p:graphicEl>
                                              <a:dgm id="{91C9972F-D60A-4303-BA55-3197812F328A}"/>
                                            </p:graphicEl>
                                          </p:spTgt>
                                        </p:tgtEl>
                                        <p:attrNameLst>
                                          <p:attrName>style.visibility</p:attrName>
                                        </p:attrNameLst>
                                      </p:cBhvr>
                                      <p:to>
                                        <p:strVal val="visible"/>
                                      </p:to>
                                    </p:set>
                                  </p:childTnLst>
                                </p:cTn>
                              </p:par>
                              <p:par>
                                <p:cTn id="12" presetID="1" presetClass="entr" presetSubtype="0" fill="hold" grpId="0" nodeType="withEffect">
                                  <p:stCondLst>
                                    <p:cond delay="300"/>
                                  </p:stCondLst>
                                  <p:childTnLst>
                                    <p:set>
                                      <p:cBhvr>
                                        <p:cTn id="13" dur="1" fill="hold">
                                          <p:stCondLst>
                                            <p:cond delay="0"/>
                                          </p:stCondLst>
                                        </p:cTn>
                                        <p:tgtEl>
                                          <p:spTgt spid="6">
                                            <p:graphicEl>
                                              <a:dgm id="{6520E9C0-3CE9-418C-9D9E-7F3AB4E9389C}"/>
                                            </p:graphicEl>
                                          </p:spTgt>
                                        </p:tgtEl>
                                        <p:attrNameLst>
                                          <p:attrName>style.visibility</p:attrName>
                                        </p:attrNameLst>
                                      </p:cBhvr>
                                      <p:to>
                                        <p:strVal val="visible"/>
                                      </p:to>
                                    </p:set>
                                  </p:childTnLst>
                                </p:cTn>
                              </p:par>
                            </p:childTnLst>
                          </p:cTn>
                        </p:par>
                        <p:par>
                          <p:cTn id="14" fill="hold">
                            <p:stCondLst>
                              <p:cond delay="600"/>
                            </p:stCondLst>
                            <p:childTnLst>
                              <p:par>
                                <p:cTn id="15" presetID="1" presetClass="entr" presetSubtype="0" fill="hold" grpId="0" nodeType="afterEffect">
                                  <p:stCondLst>
                                    <p:cond delay="0"/>
                                  </p:stCondLst>
                                  <p:childTnLst>
                                    <p:set>
                                      <p:cBhvr>
                                        <p:cTn id="16" dur="1" fill="hold">
                                          <p:stCondLst>
                                            <p:cond delay="0"/>
                                          </p:stCondLst>
                                        </p:cTn>
                                        <p:tgtEl>
                                          <p:spTgt spid="6">
                                            <p:graphicEl>
                                              <a:dgm id="{0E9CFB18-7A73-4FE5-A1D9-2C578C998ACC}"/>
                                            </p:graphicEl>
                                          </p:spTgt>
                                        </p:tgtEl>
                                        <p:attrNameLst>
                                          <p:attrName>style.visibility</p:attrName>
                                        </p:attrNameLst>
                                      </p:cBhvr>
                                      <p:to>
                                        <p:strVal val="visible"/>
                                      </p:to>
                                    </p:set>
                                  </p:childTnLst>
                                </p:cTn>
                              </p:par>
                              <p:par>
                                <p:cTn id="17" presetID="1" presetClass="entr" presetSubtype="0" fill="hold" grpId="0" nodeType="withEffect">
                                  <p:stCondLst>
                                    <p:cond delay="300"/>
                                  </p:stCondLst>
                                  <p:childTnLst>
                                    <p:set>
                                      <p:cBhvr>
                                        <p:cTn id="18" dur="1" fill="hold">
                                          <p:stCondLst>
                                            <p:cond delay="0"/>
                                          </p:stCondLst>
                                        </p:cTn>
                                        <p:tgtEl>
                                          <p:spTgt spid="6">
                                            <p:graphicEl>
                                              <a:dgm id="{5AFF4DFE-5F1E-4E25-AFA3-427E31AD7051}"/>
                                            </p:graphicEl>
                                          </p:spTgt>
                                        </p:tgtEl>
                                        <p:attrNameLst>
                                          <p:attrName>style.visibility</p:attrName>
                                        </p:attrNameLst>
                                      </p:cBhvr>
                                      <p:to>
                                        <p:strVal val="visible"/>
                                      </p:to>
                                    </p:set>
                                  </p:childTnLst>
                                </p:cTn>
                              </p:par>
                            </p:childTnLst>
                          </p:cTn>
                        </p:par>
                        <p:par>
                          <p:cTn id="19" fill="hold">
                            <p:stCondLst>
                              <p:cond delay="900"/>
                            </p:stCondLst>
                            <p:childTnLst>
                              <p:par>
                                <p:cTn id="20" presetID="1" presetClass="entr" presetSubtype="0" fill="hold" grpId="0" nodeType="afterEffect">
                                  <p:stCondLst>
                                    <p:cond delay="0"/>
                                  </p:stCondLst>
                                  <p:childTnLst>
                                    <p:set>
                                      <p:cBhvr>
                                        <p:cTn id="21" dur="1" fill="hold">
                                          <p:stCondLst>
                                            <p:cond delay="0"/>
                                          </p:stCondLst>
                                        </p:cTn>
                                        <p:tgtEl>
                                          <p:spTgt spid="6">
                                            <p:graphicEl>
                                              <a:dgm id="{5B07C8C7-8D26-4D36-92FC-2077C5B3DAEA}"/>
                                            </p:graphicEl>
                                          </p:spTgt>
                                        </p:tgtEl>
                                        <p:attrNameLst>
                                          <p:attrName>style.visibility</p:attrName>
                                        </p:attrNameLst>
                                      </p:cBhvr>
                                      <p:to>
                                        <p:strVal val="visible"/>
                                      </p:to>
                                    </p:set>
                                  </p:childTnLst>
                                </p:cTn>
                              </p:par>
                              <p:par>
                                <p:cTn id="22" presetID="1" presetClass="entr" presetSubtype="0" fill="hold" grpId="0" nodeType="withEffect">
                                  <p:stCondLst>
                                    <p:cond delay="300"/>
                                  </p:stCondLst>
                                  <p:childTnLst>
                                    <p:set>
                                      <p:cBhvr>
                                        <p:cTn id="23" dur="1" fill="hold">
                                          <p:stCondLst>
                                            <p:cond delay="0"/>
                                          </p:stCondLst>
                                        </p:cTn>
                                        <p:tgtEl>
                                          <p:spTgt spid="6">
                                            <p:graphicEl>
                                              <a:dgm id="{A4274F2E-C4B1-442E-90F1-C01AC0873008}"/>
                                            </p:graphicEl>
                                          </p:spTgt>
                                        </p:tgtEl>
                                        <p:attrNameLst>
                                          <p:attrName>style.visibility</p:attrName>
                                        </p:attrNameLst>
                                      </p:cBhvr>
                                      <p:to>
                                        <p:strVal val="visible"/>
                                      </p:to>
                                    </p:set>
                                  </p:childTnLst>
                                </p:cTn>
                              </p:par>
                            </p:childTnLst>
                          </p:cTn>
                        </p:par>
                        <p:par>
                          <p:cTn id="24" fill="hold">
                            <p:stCondLst>
                              <p:cond delay="1200"/>
                            </p:stCondLst>
                            <p:childTnLst>
                              <p:par>
                                <p:cTn id="25" presetID="1" presetClass="entr" presetSubtype="0" fill="hold" grpId="0" nodeType="afterEffect">
                                  <p:stCondLst>
                                    <p:cond delay="0"/>
                                  </p:stCondLst>
                                  <p:childTnLst>
                                    <p:set>
                                      <p:cBhvr>
                                        <p:cTn id="26" dur="1" fill="hold">
                                          <p:stCondLst>
                                            <p:cond delay="0"/>
                                          </p:stCondLst>
                                        </p:cTn>
                                        <p:tgtEl>
                                          <p:spTgt spid="6">
                                            <p:graphicEl>
                                              <a:dgm id="{AE8789DB-0907-4FBD-B30C-E49E204C205D}"/>
                                            </p:graphicEl>
                                          </p:spTgt>
                                        </p:tgtEl>
                                        <p:attrNameLst>
                                          <p:attrName>style.visibility</p:attrName>
                                        </p:attrNameLst>
                                      </p:cBhvr>
                                      <p:to>
                                        <p:strVal val="visible"/>
                                      </p:to>
                                    </p:set>
                                  </p:childTnLst>
                                </p:cTn>
                              </p:par>
                              <p:par>
                                <p:cTn id="27" presetID="1" presetClass="entr" presetSubtype="0" fill="hold" grpId="0" nodeType="withEffect">
                                  <p:stCondLst>
                                    <p:cond delay="300"/>
                                  </p:stCondLst>
                                  <p:childTnLst>
                                    <p:set>
                                      <p:cBhvr>
                                        <p:cTn id="28" dur="1" fill="hold">
                                          <p:stCondLst>
                                            <p:cond delay="0"/>
                                          </p:stCondLst>
                                        </p:cTn>
                                        <p:tgtEl>
                                          <p:spTgt spid="6">
                                            <p:graphicEl>
                                              <a:dgm id="{E93613C2-6E6F-45D0-A582-532214D8AA2C}"/>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292685-512E-1C92-F8B4-1F0BEE3BD282}"/>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BD3B3D50-F374-5937-2F45-08A54E5EB5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DA2D7D44-2F92-F2A3-951F-AFE3138D00D6}"/>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i="0" dirty="0">
                <a:solidFill>
                  <a:schemeClr val="accent6">
                    <a:lumMod val="60000"/>
                    <a:lumOff val="40000"/>
                  </a:schemeClr>
                </a:solidFill>
                <a:effectLst/>
                <a:cs typeface="Calibri" panose="020F0502020204030204" pitchFamily="34" charset="0"/>
              </a:rPr>
              <a:t>Recruitment- </a:t>
            </a:r>
            <a:r>
              <a:rPr lang="en-US" sz="3500" i="0" dirty="0">
                <a:solidFill>
                  <a:srgbClr val="FFC000"/>
                </a:solidFill>
                <a:effectLst/>
                <a:cs typeface="Calibri" panose="020F0502020204030204" pitchFamily="34" charset="0"/>
              </a:rPr>
              <a:t>Major Features</a:t>
            </a:r>
            <a:endParaRPr lang="en-US" sz="3500" dirty="0">
              <a:solidFill>
                <a:schemeClr val="accent6">
                  <a:lumMod val="60000"/>
                  <a:lumOff val="40000"/>
                </a:schemeClr>
              </a:solidFill>
              <a:cs typeface="Calibri" panose="020F0502020204030204" pitchFamily="34" charset="0"/>
            </a:endParaRPr>
          </a:p>
        </p:txBody>
      </p:sp>
      <p:sp>
        <p:nvSpPr>
          <p:cNvPr id="55" name="Arrow: Right 10">
            <a:extLst>
              <a:ext uri="{FF2B5EF4-FFF2-40B4-BE49-F238E27FC236}">
                <a16:creationId xmlns:a16="http://schemas.microsoft.com/office/drawing/2014/main" id="{08DD27AE-7C0F-FFD5-3C1C-492B076487EC}"/>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graphicFrame>
        <p:nvGraphicFramePr>
          <p:cNvPr id="6" name="Diagram 5">
            <a:extLst>
              <a:ext uri="{FF2B5EF4-FFF2-40B4-BE49-F238E27FC236}">
                <a16:creationId xmlns:a16="http://schemas.microsoft.com/office/drawing/2014/main" id="{5C7732E5-D511-C5E9-C4D1-6A3F68088662}"/>
              </a:ext>
            </a:extLst>
          </p:cNvPr>
          <p:cNvGraphicFramePr/>
          <p:nvPr>
            <p:extLst>
              <p:ext uri="{D42A27DB-BD31-4B8C-83A1-F6EECF244321}">
                <p14:modId xmlns:p14="http://schemas.microsoft.com/office/powerpoint/2010/main" val="1845705230"/>
              </p:ext>
            </p:extLst>
          </p:nvPr>
        </p:nvGraphicFramePr>
        <p:xfrm>
          <a:off x="-602738" y="1180465"/>
          <a:ext cx="7007661" cy="485866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4" name="Subtitle 13">
            <a:extLst>
              <a:ext uri="{FF2B5EF4-FFF2-40B4-BE49-F238E27FC236}">
                <a16:creationId xmlns:a16="http://schemas.microsoft.com/office/drawing/2014/main" id="{C0E559FA-2AE6-D31F-D4C7-ACF46FC4BB83}"/>
              </a:ext>
            </a:extLst>
          </p:cNvPr>
          <p:cNvSpPr>
            <a:spLocks noGrp="1"/>
          </p:cNvSpPr>
          <p:nvPr>
            <p:ph type="subTitle" idx="1"/>
          </p:nvPr>
        </p:nvSpPr>
        <p:spPr>
          <a:xfrm>
            <a:off x="6616048" y="5700193"/>
            <a:ext cx="5256865" cy="325804"/>
          </a:xfrm>
        </p:spPr>
        <p:txBody>
          <a:bodyPr>
            <a:normAutofit fontScale="85000" lnSpcReduction="20000"/>
          </a:bodyPr>
          <a:lstStyle/>
          <a:p>
            <a:r>
              <a:rPr lang="en-US" b="1" dirty="0"/>
              <a:t>Recruitment System at a Glance</a:t>
            </a:r>
          </a:p>
        </p:txBody>
      </p:sp>
      <p:graphicFrame>
        <p:nvGraphicFramePr>
          <p:cNvPr id="17" name="Diagram 16">
            <a:extLst>
              <a:ext uri="{FF2B5EF4-FFF2-40B4-BE49-F238E27FC236}">
                <a16:creationId xmlns:a16="http://schemas.microsoft.com/office/drawing/2014/main" id="{6C275A6E-762E-0A2D-A2D6-6908B109DA81}"/>
              </a:ext>
            </a:extLst>
          </p:cNvPr>
          <p:cNvGraphicFramePr/>
          <p:nvPr>
            <p:extLst>
              <p:ext uri="{D42A27DB-BD31-4B8C-83A1-F6EECF244321}">
                <p14:modId xmlns:p14="http://schemas.microsoft.com/office/powerpoint/2010/main" val="2809163202"/>
              </p:ext>
            </p:extLst>
          </p:nvPr>
        </p:nvGraphicFramePr>
        <p:xfrm>
          <a:off x="6272214" y="994905"/>
          <a:ext cx="5738812" cy="4648081"/>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pSp>
        <p:nvGrpSpPr>
          <p:cNvPr id="4" name="Group 3">
            <a:extLst>
              <a:ext uri="{FF2B5EF4-FFF2-40B4-BE49-F238E27FC236}">
                <a16:creationId xmlns:a16="http://schemas.microsoft.com/office/drawing/2014/main" id="{2E3BE1A9-178B-DF30-E2FD-E4A1106644FD}"/>
              </a:ext>
            </a:extLst>
          </p:cNvPr>
          <p:cNvGrpSpPr/>
          <p:nvPr/>
        </p:nvGrpSpPr>
        <p:grpSpPr>
          <a:xfrm>
            <a:off x="940805" y="6121906"/>
            <a:ext cx="10241546" cy="509523"/>
            <a:chOff x="636006" y="6137279"/>
            <a:chExt cx="10241546" cy="509523"/>
          </a:xfrm>
        </p:grpSpPr>
        <p:sp>
          <p:nvSpPr>
            <p:cNvPr id="8" name="Freeform: Shape 7">
              <a:extLst>
                <a:ext uri="{FF2B5EF4-FFF2-40B4-BE49-F238E27FC236}">
                  <a16:creationId xmlns:a16="http://schemas.microsoft.com/office/drawing/2014/main" id="{ACC4126C-0C1B-C322-5322-6DE67316652C}"/>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Development Background </a:t>
              </a:r>
            </a:p>
          </p:txBody>
        </p:sp>
        <p:grpSp>
          <p:nvGrpSpPr>
            <p:cNvPr id="9" name="Group 8">
              <a:extLst>
                <a:ext uri="{FF2B5EF4-FFF2-40B4-BE49-F238E27FC236}">
                  <a16:creationId xmlns:a16="http://schemas.microsoft.com/office/drawing/2014/main" id="{CC19D722-594B-27F9-A335-CDE21E306253}"/>
                </a:ext>
              </a:extLst>
            </p:cNvPr>
            <p:cNvGrpSpPr/>
            <p:nvPr/>
          </p:nvGrpSpPr>
          <p:grpSpPr>
            <a:xfrm>
              <a:off x="636006" y="6137279"/>
              <a:ext cx="10241546" cy="509523"/>
              <a:chOff x="636006" y="6137279"/>
              <a:chExt cx="10241546" cy="509523"/>
            </a:xfrm>
          </p:grpSpPr>
          <p:grpSp>
            <p:nvGrpSpPr>
              <p:cNvPr id="10" name="Group 9">
                <a:extLst>
                  <a:ext uri="{FF2B5EF4-FFF2-40B4-BE49-F238E27FC236}">
                    <a16:creationId xmlns:a16="http://schemas.microsoft.com/office/drawing/2014/main" id="{FBF64ADA-0926-CDEB-D567-395ED66E9C8C}"/>
                  </a:ext>
                </a:extLst>
              </p:cNvPr>
              <p:cNvGrpSpPr/>
              <p:nvPr/>
            </p:nvGrpSpPr>
            <p:grpSpPr>
              <a:xfrm>
                <a:off x="636006" y="6137279"/>
                <a:ext cx="10241546" cy="493721"/>
                <a:chOff x="379605" y="4829403"/>
                <a:chExt cx="6183437" cy="278366"/>
              </a:xfrm>
            </p:grpSpPr>
            <p:sp>
              <p:nvSpPr>
                <p:cNvPr id="21" name="Google Shape;330;p32">
                  <a:extLst>
                    <a:ext uri="{FF2B5EF4-FFF2-40B4-BE49-F238E27FC236}">
                      <a16:creationId xmlns:a16="http://schemas.microsoft.com/office/drawing/2014/main" id="{A22D27E0-0BCB-3832-A7EC-0AAE98C2AD62}"/>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2" name="Freeform: Shape 21">
                  <a:extLst>
                    <a:ext uri="{FF2B5EF4-FFF2-40B4-BE49-F238E27FC236}">
                      <a16:creationId xmlns:a16="http://schemas.microsoft.com/office/drawing/2014/main" id="{7103A5EC-E188-22CC-D4D9-7E93CDFAE89D}"/>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HRMS</a:t>
                  </a:r>
                </a:p>
              </p:txBody>
            </p:sp>
            <p:sp>
              <p:nvSpPr>
                <p:cNvPr id="23" name="Freeform: Shape 22">
                  <a:extLst>
                    <a:ext uri="{FF2B5EF4-FFF2-40B4-BE49-F238E27FC236}">
                      <a16:creationId xmlns:a16="http://schemas.microsoft.com/office/drawing/2014/main" id="{350F1A73-C4C7-CB3E-92EC-805E19C71F62}"/>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Finance </a:t>
                  </a:r>
                </a:p>
              </p:txBody>
            </p:sp>
            <p:sp>
              <p:nvSpPr>
                <p:cNvPr id="24" name="Freeform: Shape 23">
                  <a:extLst>
                    <a:ext uri="{FF2B5EF4-FFF2-40B4-BE49-F238E27FC236}">
                      <a16:creationId xmlns:a16="http://schemas.microsoft.com/office/drawing/2014/main" id="{8815B587-C9E8-C2C6-5F08-62A47C5BDC1E}"/>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5" name="Freeform: Shape 24">
                  <a:extLst>
                    <a:ext uri="{FF2B5EF4-FFF2-40B4-BE49-F238E27FC236}">
                      <a16:creationId xmlns:a16="http://schemas.microsoft.com/office/drawing/2014/main" id="{FCE14706-0E91-1A8D-BA51-CD59500F69A9}"/>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1" name="Arrow: Right 10">
                <a:extLst>
                  <a:ext uri="{FF2B5EF4-FFF2-40B4-BE49-F238E27FC236}">
                    <a16:creationId xmlns:a16="http://schemas.microsoft.com/office/drawing/2014/main" id="{C7425F3E-6627-46C8-65D6-B4FCD314D230}"/>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2" name="Freeform: Shape 11">
                <a:extLst>
                  <a:ext uri="{FF2B5EF4-FFF2-40B4-BE49-F238E27FC236}">
                    <a16:creationId xmlns:a16="http://schemas.microsoft.com/office/drawing/2014/main" id="{5A6C9546-318F-6FF5-A29F-898D4B8FB484}"/>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Recruitment</a:t>
                </a:r>
                <a:r>
                  <a:rPr lang="en-US" sz="1500" dirty="0">
                    <a:solidFill>
                      <a:schemeClr val="tx1"/>
                    </a:solidFill>
                  </a:rPr>
                  <a:t> </a:t>
                </a:r>
              </a:p>
            </p:txBody>
          </p:sp>
          <p:sp>
            <p:nvSpPr>
              <p:cNvPr id="13" name="Freeform: Shape 12">
                <a:extLst>
                  <a:ext uri="{FF2B5EF4-FFF2-40B4-BE49-F238E27FC236}">
                    <a16:creationId xmlns:a16="http://schemas.microsoft.com/office/drawing/2014/main" id="{CC20D41E-C489-30E5-EFEC-54D277C3F658}"/>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15" name="Arrow: Right 14">
                <a:extLst>
                  <a:ext uri="{FF2B5EF4-FFF2-40B4-BE49-F238E27FC236}">
                    <a16:creationId xmlns:a16="http://schemas.microsoft.com/office/drawing/2014/main" id="{11D09B25-2FED-27C5-882C-10D5C7D1C5B9}"/>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6" name="Arrow: Right 15">
                <a:extLst>
                  <a:ext uri="{FF2B5EF4-FFF2-40B4-BE49-F238E27FC236}">
                    <a16:creationId xmlns:a16="http://schemas.microsoft.com/office/drawing/2014/main" id="{1353E7ED-DE45-3BC6-17DB-5E70F120084C}"/>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8" name="Arrow: Right 17">
                <a:extLst>
                  <a:ext uri="{FF2B5EF4-FFF2-40B4-BE49-F238E27FC236}">
                    <a16:creationId xmlns:a16="http://schemas.microsoft.com/office/drawing/2014/main" id="{CD2BC3E6-2EAB-6E11-5EB5-1FF09EC65092}"/>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9" name="Arrow: Right 18">
                <a:extLst>
                  <a:ext uri="{FF2B5EF4-FFF2-40B4-BE49-F238E27FC236}">
                    <a16:creationId xmlns:a16="http://schemas.microsoft.com/office/drawing/2014/main" id="{547BADDA-E64E-361F-D5C4-1A4052F46925}"/>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0" name="Arrow: Right 19">
                <a:extLst>
                  <a:ext uri="{FF2B5EF4-FFF2-40B4-BE49-F238E27FC236}">
                    <a16:creationId xmlns:a16="http://schemas.microsoft.com/office/drawing/2014/main" id="{D2F60176-3C0D-C2F8-BF3A-85FFF6FC25D3}"/>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27" name="Slide Number Placeholder 3">
            <a:extLst>
              <a:ext uri="{FF2B5EF4-FFF2-40B4-BE49-F238E27FC236}">
                <a16:creationId xmlns:a16="http://schemas.microsoft.com/office/drawing/2014/main" id="{6D3FC0AC-0751-B1CD-353B-826A259EAB84}"/>
              </a:ext>
            </a:extLst>
          </p:cNvPr>
          <p:cNvSpPr txBox="1">
            <a:spLocks/>
          </p:cNvSpPr>
          <p:nvPr/>
        </p:nvSpPr>
        <p:spPr>
          <a:xfrm>
            <a:off x="11251195" y="6492875"/>
            <a:ext cx="902914"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5</a:t>
            </a:fld>
            <a:r>
              <a:rPr lang="en-US" dirty="0"/>
              <a:t> of 20</a:t>
            </a:r>
          </a:p>
        </p:txBody>
      </p:sp>
    </p:spTree>
    <p:extLst>
      <p:ext uri="{BB962C8B-B14F-4D97-AF65-F5344CB8AC3E}">
        <p14:creationId xmlns:p14="http://schemas.microsoft.com/office/powerpoint/2010/main" val="51631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graphicEl>
                                              <a:dgm id="{FF95EE52-E8CF-42C7-B3A5-336AE7ECBC9D}"/>
                                            </p:graphicEl>
                                          </p:spTgt>
                                        </p:tgtEl>
                                        <p:attrNameLst>
                                          <p:attrName>style.visibility</p:attrName>
                                        </p:attrNameLst>
                                      </p:cBhvr>
                                      <p:to>
                                        <p:strVal val="visible"/>
                                      </p:to>
                                    </p:set>
                                  </p:childTnLst>
                                </p:cTn>
                              </p:par>
                              <p:par>
                                <p:cTn id="7" presetID="1" presetClass="entr" presetSubtype="0" fill="hold" grpId="0" nodeType="withEffect">
                                  <p:stCondLst>
                                    <p:cond delay="300"/>
                                  </p:stCondLst>
                                  <p:childTnLst>
                                    <p:set>
                                      <p:cBhvr>
                                        <p:cTn id="8" dur="1" fill="hold">
                                          <p:stCondLst>
                                            <p:cond delay="0"/>
                                          </p:stCondLst>
                                        </p:cTn>
                                        <p:tgtEl>
                                          <p:spTgt spid="6">
                                            <p:graphicEl>
                                              <a:dgm id="{E60B8495-587E-4295-AB80-2D121D72D8DF}"/>
                                            </p:graphicEl>
                                          </p:spTgt>
                                        </p:tgtEl>
                                        <p:attrNameLst>
                                          <p:attrName>style.visibility</p:attrName>
                                        </p:attrNameLst>
                                      </p:cBhvr>
                                      <p:to>
                                        <p:strVal val="visible"/>
                                      </p:to>
                                    </p:set>
                                  </p:childTnLst>
                                </p:cTn>
                              </p:par>
                            </p:childTnLst>
                          </p:cTn>
                        </p:par>
                        <p:par>
                          <p:cTn id="9" fill="hold">
                            <p:stCondLst>
                              <p:cond delay="300"/>
                            </p:stCondLst>
                            <p:childTnLst>
                              <p:par>
                                <p:cTn id="10" presetID="1" presetClass="entr" presetSubtype="0" fill="hold" grpId="0" nodeType="afterEffect">
                                  <p:stCondLst>
                                    <p:cond delay="0"/>
                                  </p:stCondLst>
                                  <p:childTnLst>
                                    <p:set>
                                      <p:cBhvr>
                                        <p:cTn id="11" dur="1" fill="hold">
                                          <p:stCondLst>
                                            <p:cond delay="0"/>
                                          </p:stCondLst>
                                        </p:cTn>
                                        <p:tgtEl>
                                          <p:spTgt spid="6">
                                            <p:graphicEl>
                                              <a:dgm id="{91C9972F-D60A-4303-BA55-3197812F328A}"/>
                                            </p:graphicEl>
                                          </p:spTgt>
                                        </p:tgtEl>
                                        <p:attrNameLst>
                                          <p:attrName>style.visibility</p:attrName>
                                        </p:attrNameLst>
                                      </p:cBhvr>
                                      <p:to>
                                        <p:strVal val="visible"/>
                                      </p:to>
                                    </p:set>
                                  </p:childTnLst>
                                </p:cTn>
                              </p:par>
                              <p:par>
                                <p:cTn id="12" presetID="1" presetClass="entr" presetSubtype="0" fill="hold" grpId="0" nodeType="withEffect">
                                  <p:stCondLst>
                                    <p:cond delay="300"/>
                                  </p:stCondLst>
                                  <p:childTnLst>
                                    <p:set>
                                      <p:cBhvr>
                                        <p:cTn id="13" dur="1" fill="hold">
                                          <p:stCondLst>
                                            <p:cond delay="0"/>
                                          </p:stCondLst>
                                        </p:cTn>
                                        <p:tgtEl>
                                          <p:spTgt spid="6">
                                            <p:graphicEl>
                                              <a:dgm id="{6520E9C0-3CE9-418C-9D9E-7F3AB4E9389C}"/>
                                            </p:graphicEl>
                                          </p:spTgt>
                                        </p:tgtEl>
                                        <p:attrNameLst>
                                          <p:attrName>style.visibility</p:attrName>
                                        </p:attrNameLst>
                                      </p:cBhvr>
                                      <p:to>
                                        <p:strVal val="visible"/>
                                      </p:to>
                                    </p:set>
                                  </p:childTnLst>
                                </p:cTn>
                              </p:par>
                            </p:childTnLst>
                          </p:cTn>
                        </p:par>
                        <p:par>
                          <p:cTn id="14" fill="hold">
                            <p:stCondLst>
                              <p:cond delay="600"/>
                            </p:stCondLst>
                            <p:childTnLst>
                              <p:par>
                                <p:cTn id="15" presetID="1" presetClass="entr" presetSubtype="0" fill="hold" grpId="0" nodeType="afterEffect">
                                  <p:stCondLst>
                                    <p:cond delay="0"/>
                                  </p:stCondLst>
                                  <p:childTnLst>
                                    <p:set>
                                      <p:cBhvr>
                                        <p:cTn id="16" dur="1" fill="hold">
                                          <p:stCondLst>
                                            <p:cond delay="0"/>
                                          </p:stCondLst>
                                        </p:cTn>
                                        <p:tgtEl>
                                          <p:spTgt spid="6">
                                            <p:graphicEl>
                                              <a:dgm id="{0E9CFB18-7A73-4FE5-A1D9-2C578C998ACC}"/>
                                            </p:graphicEl>
                                          </p:spTgt>
                                        </p:tgtEl>
                                        <p:attrNameLst>
                                          <p:attrName>style.visibility</p:attrName>
                                        </p:attrNameLst>
                                      </p:cBhvr>
                                      <p:to>
                                        <p:strVal val="visible"/>
                                      </p:to>
                                    </p:set>
                                  </p:childTnLst>
                                </p:cTn>
                              </p:par>
                              <p:par>
                                <p:cTn id="17" presetID="1" presetClass="entr" presetSubtype="0" fill="hold" grpId="0" nodeType="withEffect">
                                  <p:stCondLst>
                                    <p:cond delay="300"/>
                                  </p:stCondLst>
                                  <p:childTnLst>
                                    <p:set>
                                      <p:cBhvr>
                                        <p:cTn id="18" dur="1" fill="hold">
                                          <p:stCondLst>
                                            <p:cond delay="0"/>
                                          </p:stCondLst>
                                        </p:cTn>
                                        <p:tgtEl>
                                          <p:spTgt spid="6">
                                            <p:graphicEl>
                                              <a:dgm id="{5AFF4DFE-5F1E-4E25-AFA3-427E31AD7051}"/>
                                            </p:graphicEl>
                                          </p:spTgt>
                                        </p:tgtEl>
                                        <p:attrNameLst>
                                          <p:attrName>style.visibility</p:attrName>
                                        </p:attrNameLst>
                                      </p:cBhvr>
                                      <p:to>
                                        <p:strVal val="visible"/>
                                      </p:to>
                                    </p:set>
                                  </p:childTnLst>
                                </p:cTn>
                              </p:par>
                            </p:childTnLst>
                          </p:cTn>
                        </p:par>
                        <p:par>
                          <p:cTn id="19" fill="hold">
                            <p:stCondLst>
                              <p:cond delay="900"/>
                            </p:stCondLst>
                            <p:childTnLst>
                              <p:par>
                                <p:cTn id="20" presetID="1" presetClass="entr" presetSubtype="0" fill="hold" grpId="0" nodeType="afterEffect">
                                  <p:stCondLst>
                                    <p:cond delay="0"/>
                                  </p:stCondLst>
                                  <p:childTnLst>
                                    <p:set>
                                      <p:cBhvr>
                                        <p:cTn id="21" dur="1" fill="hold">
                                          <p:stCondLst>
                                            <p:cond delay="0"/>
                                          </p:stCondLst>
                                        </p:cTn>
                                        <p:tgtEl>
                                          <p:spTgt spid="6">
                                            <p:graphicEl>
                                              <a:dgm id="{5B07C8C7-8D26-4D36-92FC-2077C5B3DAEA}"/>
                                            </p:graphicEl>
                                          </p:spTgt>
                                        </p:tgtEl>
                                        <p:attrNameLst>
                                          <p:attrName>style.visibility</p:attrName>
                                        </p:attrNameLst>
                                      </p:cBhvr>
                                      <p:to>
                                        <p:strVal val="visible"/>
                                      </p:to>
                                    </p:set>
                                  </p:childTnLst>
                                </p:cTn>
                              </p:par>
                              <p:par>
                                <p:cTn id="22" presetID="1" presetClass="entr" presetSubtype="0" fill="hold" grpId="0" nodeType="withEffect">
                                  <p:stCondLst>
                                    <p:cond delay="300"/>
                                  </p:stCondLst>
                                  <p:childTnLst>
                                    <p:set>
                                      <p:cBhvr>
                                        <p:cTn id="23" dur="1" fill="hold">
                                          <p:stCondLst>
                                            <p:cond delay="0"/>
                                          </p:stCondLst>
                                        </p:cTn>
                                        <p:tgtEl>
                                          <p:spTgt spid="6">
                                            <p:graphicEl>
                                              <a:dgm id="{A4274F2E-C4B1-442E-90F1-C01AC0873008}"/>
                                            </p:graphicEl>
                                          </p:spTgt>
                                        </p:tgtEl>
                                        <p:attrNameLst>
                                          <p:attrName>style.visibility</p:attrName>
                                        </p:attrNameLst>
                                      </p:cBhvr>
                                      <p:to>
                                        <p:strVal val="visible"/>
                                      </p:to>
                                    </p:set>
                                  </p:childTnLst>
                                </p:cTn>
                              </p:par>
                            </p:childTnLst>
                          </p:cTn>
                        </p:par>
                        <p:par>
                          <p:cTn id="24" fill="hold">
                            <p:stCondLst>
                              <p:cond delay="1200"/>
                            </p:stCondLst>
                            <p:childTnLst>
                              <p:par>
                                <p:cTn id="25" presetID="1" presetClass="entr" presetSubtype="0" fill="hold" grpId="0" nodeType="afterEffect">
                                  <p:stCondLst>
                                    <p:cond delay="0"/>
                                  </p:stCondLst>
                                  <p:childTnLst>
                                    <p:set>
                                      <p:cBhvr>
                                        <p:cTn id="26" dur="1" fill="hold">
                                          <p:stCondLst>
                                            <p:cond delay="0"/>
                                          </p:stCondLst>
                                        </p:cTn>
                                        <p:tgtEl>
                                          <p:spTgt spid="6">
                                            <p:graphicEl>
                                              <a:dgm id="{AE8789DB-0907-4FBD-B30C-E49E204C205D}"/>
                                            </p:graphicEl>
                                          </p:spTgt>
                                        </p:tgtEl>
                                        <p:attrNameLst>
                                          <p:attrName>style.visibility</p:attrName>
                                        </p:attrNameLst>
                                      </p:cBhvr>
                                      <p:to>
                                        <p:strVal val="visible"/>
                                      </p:to>
                                    </p:set>
                                  </p:childTnLst>
                                </p:cTn>
                              </p:par>
                              <p:par>
                                <p:cTn id="27" presetID="1" presetClass="entr" presetSubtype="0" fill="hold" grpId="0" nodeType="withEffect">
                                  <p:stCondLst>
                                    <p:cond delay="300"/>
                                  </p:stCondLst>
                                  <p:childTnLst>
                                    <p:set>
                                      <p:cBhvr>
                                        <p:cTn id="28" dur="1" fill="hold">
                                          <p:stCondLst>
                                            <p:cond delay="0"/>
                                          </p:stCondLst>
                                        </p:cTn>
                                        <p:tgtEl>
                                          <p:spTgt spid="6">
                                            <p:graphicEl>
                                              <a:dgm id="{E93613C2-6E6F-45D0-A582-532214D8AA2C}"/>
                                            </p:graphic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1000"/>
                                        <p:tgtEl>
                                          <p:spTgt spid="17"/>
                                        </p:tgtEl>
                                      </p:cBhvr>
                                    </p:animEffect>
                                    <p:anim calcmode="lin" valueType="num">
                                      <p:cBhvr>
                                        <p:cTn id="34" dur="1000" fill="hold"/>
                                        <p:tgtEl>
                                          <p:spTgt spid="17"/>
                                        </p:tgtEl>
                                        <p:attrNameLst>
                                          <p:attrName>ppt_x</p:attrName>
                                        </p:attrNameLst>
                                      </p:cBhvr>
                                      <p:tavLst>
                                        <p:tav tm="0">
                                          <p:val>
                                            <p:strVal val="#ppt_x"/>
                                          </p:val>
                                        </p:tav>
                                        <p:tav tm="100000">
                                          <p:val>
                                            <p:strVal val="#ppt_x"/>
                                          </p:val>
                                        </p:tav>
                                      </p:tavLst>
                                    </p:anim>
                                    <p:anim calcmode="lin" valueType="num">
                                      <p:cBhvr>
                                        <p:cTn id="35"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Graphic spid="17"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A3A1B8-9D79-0A6D-020A-977A986680CD}"/>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971035DA-CF5A-4710-48D6-3B8D379804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500F4769-C6F4-3F2A-CE15-1B18F048FAEB}"/>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HRMS</a:t>
            </a:r>
          </a:p>
        </p:txBody>
      </p:sp>
      <p:sp>
        <p:nvSpPr>
          <p:cNvPr id="55" name="Arrow: Right 10">
            <a:extLst>
              <a:ext uri="{FF2B5EF4-FFF2-40B4-BE49-F238E27FC236}">
                <a16:creationId xmlns:a16="http://schemas.microsoft.com/office/drawing/2014/main" id="{117A1A9D-CF54-4B40-58DF-13D06DC7D5C2}"/>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8" name="TextBox 7">
            <a:extLst>
              <a:ext uri="{FF2B5EF4-FFF2-40B4-BE49-F238E27FC236}">
                <a16:creationId xmlns:a16="http://schemas.microsoft.com/office/drawing/2014/main" id="{B9E0AF30-A6DD-D9D1-7614-EA790CBD3F53}"/>
              </a:ext>
            </a:extLst>
          </p:cNvPr>
          <p:cNvSpPr txBox="1"/>
          <p:nvPr/>
        </p:nvSpPr>
        <p:spPr>
          <a:xfrm>
            <a:off x="610420" y="952497"/>
            <a:ext cx="10305225" cy="1200329"/>
          </a:xfrm>
          <a:prstGeom prst="rect">
            <a:avLst/>
          </a:prstGeom>
          <a:noFill/>
        </p:spPr>
        <p:txBody>
          <a:bodyPr wrap="square">
            <a:spAutoFit/>
          </a:bodyPr>
          <a:lstStyle/>
          <a:p>
            <a:pPr algn="just"/>
            <a:r>
              <a:rPr lang="en-US" dirty="0"/>
              <a:t>An HR software with integrated modules can automate many of the processes that consume the bulk of your HR department’s time. </a:t>
            </a:r>
            <a:r>
              <a:rPr lang="en-US" dirty="0" err="1"/>
              <a:t>TechForing’s</a:t>
            </a:r>
            <a:r>
              <a:rPr lang="en-US" dirty="0"/>
              <a:t> skilled professionals develop automated tools to reduce the need for manual data input, eliminating the risk of errors while saving time and resources. Our HR system includes multiple HR modules.</a:t>
            </a:r>
          </a:p>
        </p:txBody>
      </p:sp>
      <p:pic>
        <p:nvPicPr>
          <p:cNvPr id="10" name="Picture 9" descr="A hand drawing a diagram of people&#10;&#10;Description automatically generated">
            <a:extLst>
              <a:ext uri="{FF2B5EF4-FFF2-40B4-BE49-F238E27FC236}">
                <a16:creationId xmlns:a16="http://schemas.microsoft.com/office/drawing/2014/main" id="{F2779D98-D798-338B-FD0D-B9EB99C1E6E9}"/>
              </a:ext>
            </a:extLst>
          </p:cNvPr>
          <p:cNvPicPr>
            <a:picLocks noChangeAspect="1"/>
          </p:cNvPicPr>
          <p:nvPr/>
        </p:nvPicPr>
        <p:blipFill>
          <a:blip r:embed="rId4">
            <a:extLst>
              <a:ext uri="{28A0092B-C50C-407E-A947-70E740481C1C}">
                <a14:useLocalDpi xmlns:a14="http://schemas.microsoft.com/office/drawing/2010/main" val="0"/>
              </a:ext>
            </a:extLst>
          </a:blip>
          <a:srcRect t="10564"/>
          <a:stretch/>
        </p:blipFill>
        <p:spPr>
          <a:xfrm>
            <a:off x="5805484" y="1947863"/>
            <a:ext cx="5991229" cy="3781424"/>
          </a:xfrm>
          <a:prstGeom prst="rect">
            <a:avLst/>
          </a:prstGeom>
        </p:spPr>
      </p:pic>
      <p:sp>
        <p:nvSpPr>
          <p:cNvPr id="15" name="Rectangle: Rounded Corners 14">
            <a:extLst>
              <a:ext uri="{FF2B5EF4-FFF2-40B4-BE49-F238E27FC236}">
                <a16:creationId xmlns:a16="http://schemas.microsoft.com/office/drawing/2014/main" id="{EE94EC4F-23F2-0EAB-BE5E-92DA1E6B002E}"/>
              </a:ext>
            </a:extLst>
          </p:cNvPr>
          <p:cNvSpPr/>
          <p:nvPr/>
        </p:nvSpPr>
        <p:spPr>
          <a:xfrm>
            <a:off x="453257" y="2463886"/>
            <a:ext cx="5314130" cy="1571734"/>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1800" b="1"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Attendance and Leave- </a:t>
            </a:r>
            <a:r>
              <a:rPr lang="en-US" sz="1800" dirty="0">
                <a:solidFill>
                  <a:schemeClr val="tx1"/>
                </a:solidFill>
                <a:effectLst/>
                <a:latin typeface="Aptos" panose="020B0004020202020204" pitchFamily="34" charset="0"/>
                <a:ea typeface="Aptos" panose="020B0004020202020204" pitchFamily="34" charset="0"/>
                <a:cs typeface="Arial" panose="020B0604020202020204" pitchFamily="34" charset="0"/>
              </a:rPr>
              <a:t>Over the years, the demand for leave and attendance management systems has constantly increased while the key benefits are Improved  Efficiency, Cost Reduction, Reporting and Analysis.</a:t>
            </a:r>
          </a:p>
        </p:txBody>
      </p:sp>
      <p:sp>
        <p:nvSpPr>
          <p:cNvPr id="19" name="Rectangle: Rounded Corners 18">
            <a:extLst>
              <a:ext uri="{FF2B5EF4-FFF2-40B4-BE49-F238E27FC236}">
                <a16:creationId xmlns:a16="http://schemas.microsoft.com/office/drawing/2014/main" id="{2038FB4F-541F-3CA8-0937-2723E9A0E6DF}"/>
              </a:ext>
            </a:extLst>
          </p:cNvPr>
          <p:cNvSpPr/>
          <p:nvPr/>
        </p:nvSpPr>
        <p:spPr>
          <a:xfrm>
            <a:off x="453257" y="4199807"/>
            <a:ext cx="5314131" cy="1705695"/>
          </a:xfrm>
          <a:prstGeom prst="round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1800" b="1" dirty="0">
                <a:solidFill>
                  <a:schemeClr val="tx1"/>
                </a:solidFill>
                <a:latin typeface="Aptos" panose="020B0004020202020204" pitchFamily="34" charset="0"/>
                <a:ea typeface="Aptos" panose="020B0004020202020204" pitchFamily="34" charset="0"/>
                <a:cs typeface="Arial" panose="020B0604020202020204" pitchFamily="34" charset="0"/>
              </a:rPr>
              <a:t>Performance Management- </a:t>
            </a:r>
            <a:r>
              <a:rPr lang="en-US" sz="1800" dirty="0">
                <a:solidFill>
                  <a:schemeClr val="tx1"/>
                </a:solidFill>
                <a:latin typeface="Aptos" panose="020B0004020202020204" pitchFamily="34" charset="0"/>
                <a:ea typeface="Aptos" panose="020B0004020202020204" pitchFamily="34" charset="0"/>
                <a:cs typeface="Arial" panose="020B0604020202020204" pitchFamily="34" charset="0"/>
              </a:rPr>
              <a:t>This module automates the performance review process, tracks personal goals and company KPIs and as well as manages completed training and certification programs.</a:t>
            </a:r>
            <a:endParaRPr lang="en-US" sz="1800" b="1" kern="100" dirty="0">
              <a:solidFill>
                <a:schemeClr val="tx1"/>
              </a:solidFill>
              <a:latin typeface="Aptos" panose="020B0004020202020204" pitchFamily="34" charset="0"/>
              <a:ea typeface="Aptos" panose="020B0004020202020204" pitchFamily="34" charset="0"/>
              <a:cs typeface="Arial" panose="020B0604020202020204" pitchFamily="34" charset="0"/>
            </a:endParaRPr>
          </a:p>
        </p:txBody>
      </p:sp>
      <p:grpSp>
        <p:nvGrpSpPr>
          <p:cNvPr id="4" name="Group 3">
            <a:extLst>
              <a:ext uri="{FF2B5EF4-FFF2-40B4-BE49-F238E27FC236}">
                <a16:creationId xmlns:a16="http://schemas.microsoft.com/office/drawing/2014/main" id="{3BB0ED01-9312-A12E-9B18-4A06AF5E121B}"/>
              </a:ext>
            </a:extLst>
          </p:cNvPr>
          <p:cNvGrpSpPr/>
          <p:nvPr/>
        </p:nvGrpSpPr>
        <p:grpSpPr>
          <a:xfrm>
            <a:off x="940805" y="6121906"/>
            <a:ext cx="10241546" cy="509523"/>
            <a:chOff x="636006" y="6137279"/>
            <a:chExt cx="10241546" cy="509523"/>
          </a:xfrm>
        </p:grpSpPr>
        <p:sp>
          <p:nvSpPr>
            <p:cNvPr id="6" name="Freeform: Shape 5">
              <a:extLst>
                <a:ext uri="{FF2B5EF4-FFF2-40B4-BE49-F238E27FC236}">
                  <a16:creationId xmlns:a16="http://schemas.microsoft.com/office/drawing/2014/main" id="{F3F92508-1763-423F-D24E-C19326BBC020}"/>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Development Background </a:t>
              </a:r>
            </a:p>
          </p:txBody>
        </p:sp>
        <p:grpSp>
          <p:nvGrpSpPr>
            <p:cNvPr id="9" name="Group 8">
              <a:extLst>
                <a:ext uri="{FF2B5EF4-FFF2-40B4-BE49-F238E27FC236}">
                  <a16:creationId xmlns:a16="http://schemas.microsoft.com/office/drawing/2014/main" id="{327E7AE9-4CBA-AA62-87A9-9B5AC4E1D0B8}"/>
                </a:ext>
              </a:extLst>
            </p:cNvPr>
            <p:cNvGrpSpPr/>
            <p:nvPr/>
          </p:nvGrpSpPr>
          <p:grpSpPr>
            <a:xfrm>
              <a:off x="636006" y="6137279"/>
              <a:ext cx="10241546" cy="509523"/>
              <a:chOff x="636006" y="6137279"/>
              <a:chExt cx="10241546" cy="509523"/>
            </a:xfrm>
          </p:grpSpPr>
          <p:grpSp>
            <p:nvGrpSpPr>
              <p:cNvPr id="11" name="Group 10">
                <a:extLst>
                  <a:ext uri="{FF2B5EF4-FFF2-40B4-BE49-F238E27FC236}">
                    <a16:creationId xmlns:a16="http://schemas.microsoft.com/office/drawing/2014/main" id="{916DF142-7418-1755-16A6-10CDD713327F}"/>
                  </a:ext>
                </a:extLst>
              </p:cNvPr>
              <p:cNvGrpSpPr/>
              <p:nvPr/>
            </p:nvGrpSpPr>
            <p:grpSpPr>
              <a:xfrm>
                <a:off x="636006" y="6137279"/>
                <a:ext cx="10241546" cy="493721"/>
                <a:chOff x="379605" y="4829403"/>
                <a:chExt cx="6183437" cy="278366"/>
              </a:xfrm>
            </p:grpSpPr>
            <p:sp>
              <p:nvSpPr>
                <p:cNvPr id="22" name="Google Shape;330;p32">
                  <a:extLst>
                    <a:ext uri="{FF2B5EF4-FFF2-40B4-BE49-F238E27FC236}">
                      <a16:creationId xmlns:a16="http://schemas.microsoft.com/office/drawing/2014/main" id="{D484FF5F-42DC-F96F-0675-7947E9D76AED}"/>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3" name="Freeform: Shape 22">
                  <a:extLst>
                    <a:ext uri="{FF2B5EF4-FFF2-40B4-BE49-F238E27FC236}">
                      <a16:creationId xmlns:a16="http://schemas.microsoft.com/office/drawing/2014/main" id="{454F2995-66DE-6FCC-151A-7026CC2C3C34}"/>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HRMS</a:t>
                  </a:r>
                </a:p>
              </p:txBody>
            </p:sp>
            <p:sp>
              <p:nvSpPr>
                <p:cNvPr id="24" name="Freeform: Shape 23">
                  <a:extLst>
                    <a:ext uri="{FF2B5EF4-FFF2-40B4-BE49-F238E27FC236}">
                      <a16:creationId xmlns:a16="http://schemas.microsoft.com/office/drawing/2014/main" id="{9E4F1068-4D33-6771-0A9D-CC297169C0CF}"/>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Finance </a:t>
                  </a:r>
                </a:p>
              </p:txBody>
            </p:sp>
            <p:sp>
              <p:nvSpPr>
                <p:cNvPr id="25" name="Freeform: Shape 24">
                  <a:extLst>
                    <a:ext uri="{FF2B5EF4-FFF2-40B4-BE49-F238E27FC236}">
                      <a16:creationId xmlns:a16="http://schemas.microsoft.com/office/drawing/2014/main" id="{266F0994-0D0C-7F8B-4DD9-5F38FAE41060}"/>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6" name="Freeform: Shape 25">
                  <a:extLst>
                    <a:ext uri="{FF2B5EF4-FFF2-40B4-BE49-F238E27FC236}">
                      <a16:creationId xmlns:a16="http://schemas.microsoft.com/office/drawing/2014/main" id="{C7D4764F-DADF-67DB-EB4E-EDA52F1ADA24}"/>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2" name="Arrow: Right 11">
                <a:extLst>
                  <a:ext uri="{FF2B5EF4-FFF2-40B4-BE49-F238E27FC236}">
                    <a16:creationId xmlns:a16="http://schemas.microsoft.com/office/drawing/2014/main" id="{4CFDCDEF-AF1F-AB40-3374-CF027C74D00B}"/>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3" name="Freeform: Shape 12">
                <a:extLst>
                  <a:ext uri="{FF2B5EF4-FFF2-40B4-BE49-F238E27FC236}">
                    <a16:creationId xmlns:a16="http://schemas.microsoft.com/office/drawing/2014/main" id="{7DADDEAA-928D-E1F6-4328-53E93E631D6A}"/>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14" name="Freeform: Shape 13">
                <a:extLst>
                  <a:ext uri="{FF2B5EF4-FFF2-40B4-BE49-F238E27FC236}">
                    <a16:creationId xmlns:a16="http://schemas.microsoft.com/office/drawing/2014/main" id="{7A0DFBEE-1EFE-B46C-2720-9097B18C8716}"/>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16" name="Arrow: Right 15">
                <a:extLst>
                  <a:ext uri="{FF2B5EF4-FFF2-40B4-BE49-F238E27FC236}">
                    <a16:creationId xmlns:a16="http://schemas.microsoft.com/office/drawing/2014/main" id="{DA0A97A8-D593-569B-6AE6-6315737A1973}"/>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7" name="Arrow: Right 16">
                <a:extLst>
                  <a:ext uri="{FF2B5EF4-FFF2-40B4-BE49-F238E27FC236}">
                    <a16:creationId xmlns:a16="http://schemas.microsoft.com/office/drawing/2014/main" id="{48428346-0FFA-ED8A-3099-DDD9528CCDD9}"/>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8" name="Arrow: Right 17">
                <a:extLst>
                  <a:ext uri="{FF2B5EF4-FFF2-40B4-BE49-F238E27FC236}">
                    <a16:creationId xmlns:a16="http://schemas.microsoft.com/office/drawing/2014/main" id="{88FD8B06-3DAF-502F-5799-A86549FD22EA}"/>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0" name="Arrow: Right 19">
                <a:extLst>
                  <a:ext uri="{FF2B5EF4-FFF2-40B4-BE49-F238E27FC236}">
                    <a16:creationId xmlns:a16="http://schemas.microsoft.com/office/drawing/2014/main" id="{49A5CBCB-95BE-560E-E059-E29BDC2CE9F6}"/>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1" name="Arrow: Right 20">
                <a:extLst>
                  <a:ext uri="{FF2B5EF4-FFF2-40B4-BE49-F238E27FC236}">
                    <a16:creationId xmlns:a16="http://schemas.microsoft.com/office/drawing/2014/main" id="{583A0BD3-E072-9FDE-155A-DC27564F413A}"/>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28" name="Slide Number Placeholder 3">
            <a:extLst>
              <a:ext uri="{FF2B5EF4-FFF2-40B4-BE49-F238E27FC236}">
                <a16:creationId xmlns:a16="http://schemas.microsoft.com/office/drawing/2014/main" id="{BE7D3A3B-B6D7-49AE-ABDD-015D6111FD61}"/>
              </a:ext>
            </a:extLst>
          </p:cNvPr>
          <p:cNvSpPr txBox="1">
            <a:spLocks/>
          </p:cNvSpPr>
          <p:nvPr/>
        </p:nvSpPr>
        <p:spPr>
          <a:xfrm>
            <a:off x="11251195" y="6492875"/>
            <a:ext cx="902914"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6</a:t>
            </a:fld>
            <a:r>
              <a:rPr lang="en-US" dirty="0"/>
              <a:t> of 20</a:t>
            </a:r>
          </a:p>
        </p:txBody>
      </p:sp>
    </p:spTree>
    <p:extLst>
      <p:ext uri="{BB962C8B-B14F-4D97-AF65-F5344CB8AC3E}">
        <p14:creationId xmlns:p14="http://schemas.microsoft.com/office/powerpoint/2010/main" val="4286232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7B2B72-D753-21EF-078B-2721984FC86E}"/>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8353ACFC-0BDC-995A-83BA-8837728580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25448D3D-DCBF-AFC3-4CA3-711402159469}"/>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HRMS- </a:t>
            </a:r>
            <a:r>
              <a:rPr lang="en-US" sz="3500" i="0" dirty="0">
                <a:solidFill>
                  <a:srgbClr val="FFC000"/>
                </a:solidFill>
                <a:effectLst/>
                <a:cs typeface="Calibri" panose="020F0502020204030204" pitchFamily="34" charset="0"/>
              </a:rPr>
              <a:t>Major Features</a:t>
            </a:r>
            <a:endParaRPr lang="en-US" sz="3500" dirty="0">
              <a:solidFill>
                <a:schemeClr val="accent6">
                  <a:lumMod val="60000"/>
                  <a:lumOff val="40000"/>
                </a:schemeClr>
              </a:solidFill>
              <a:cs typeface="Calibri" panose="020F0502020204030204" pitchFamily="34" charset="0"/>
            </a:endParaRPr>
          </a:p>
        </p:txBody>
      </p:sp>
      <p:sp>
        <p:nvSpPr>
          <p:cNvPr id="55" name="Arrow: Right 10">
            <a:extLst>
              <a:ext uri="{FF2B5EF4-FFF2-40B4-BE49-F238E27FC236}">
                <a16:creationId xmlns:a16="http://schemas.microsoft.com/office/drawing/2014/main" id="{DEDCDB4B-0ACA-8677-93F5-1AC0B2CCFD7F}"/>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15" name="Rectangle: Rounded Corners 14">
            <a:extLst>
              <a:ext uri="{FF2B5EF4-FFF2-40B4-BE49-F238E27FC236}">
                <a16:creationId xmlns:a16="http://schemas.microsoft.com/office/drawing/2014/main" id="{A18D5DD3-8B96-08F2-0008-FEB063E11DCA}"/>
              </a:ext>
            </a:extLst>
          </p:cNvPr>
          <p:cNvSpPr/>
          <p:nvPr/>
        </p:nvSpPr>
        <p:spPr>
          <a:xfrm>
            <a:off x="695325" y="2414902"/>
            <a:ext cx="5848351" cy="2027447"/>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1800" b="1" dirty="0">
                <a:solidFill>
                  <a:schemeClr val="tx1"/>
                </a:solidFill>
                <a:effectLst/>
                <a:latin typeface="Aptos" panose="020B0004020202020204" pitchFamily="34" charset="0"/>
                <a:ea typeface="Aptos" panose="020B0004020202020204" pitchFamily="34" charset="0"/>
                <a:cs typeface="Arial" panose="020B0604020202020204" pitchFamily="34" charset="0"/>
              </a:rPr>
              <a:t>Training and Learning Management</a:t>
            </a:r>
            <a:r>
              <a:rPr lang="en-US" sz="1800" b="1"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 </a:t>
            </a:r>
            <a:r>
              <a:rPr lang="en-US" sz="1800" dirty="0">
                <a:solidFill>
                  <a:schemeClr val="tx1"/>
                </a:solidFill>
                <a:effectLst/>
                <a:latin typeface="Aptos" panose="020B0004020202020204" pitchFamily="34" charset="0"/>
                <a:ea typeface="Aptos" panose="020B0004020202020204" pitchFamily="34" charset="0"/>
                <a:cs typeface="Arial" panose="020B0604020202020204" pitchFamily="34" charset="0"/>
              </a:rPr>
              <a:t>Our learning management module allows HR to provide and track training completions and certifications for compliance. Required training, like OSHA regulations, safety, leadership, ethics and more training compliance can be assigned and accessed through the employee portal, 24/7.</a:t>
            </a:r>
          </a:p>
        </p:txBody>
      </p:sp>
      <p:sp>
        <p:nvSpPr>
          <p:cNvPr id="20" name="Rectangle: Rounded Corners 19">
            <a:extLst>
              <a:ext uri="{FF2B5EF4-FFF2-40B4-BE49-F238E27FC236}">
                <a16:creationId xmlns:a16="http://schemas.microsoft.com/office/drawing/2014/main" id="{8CCAD91B-4AB8-293D-4F9F-0A6332BC8209}"/>
              </a:ext>
            </a:extLst>
          </p:cNvPr>
          <p:cNvSpPr/>
          <p:nvPr/>
        </p:nvSpPr>
        <p:spPr>
          <a:xfrm>
            <a:off x="695324" y="1138415"/>
            <a:ext cx="5767389" cy="12003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1800" b="1" dirty="0">
                <a:solidFill>
                  <a:schemeClr val="tx1"/>
                </a:solidFill>
                <a:effectLst/>
                <a:latin typeface="Aptos" panose="020B0004020202020204" pitchFamily="34" charset="0"/>
                <a:ea typeface="Aptos" panose="020B0004020202020204" pitchFamily="34" charset="0"/>
                <a:cs typeface="Arial" panose="020B0604020202020204" pitchFamily="34" charset="0"/>
              </a:rPr>
              <a:t>Off Time Tracking</a:t>
            </a:r>
            <a:r>
              <a:rPr lang="en-US" sz="1800" b="1" dirty="0">
                <a:solidFill>
                  <a:schemeClr val="tx1"/>
                </a:solidFill>
                <a:latin typeface="Aptos" panose="020B0004020202020204" pitchFamily="34" charset="0"/>
                <a:ea typeface="Aptos" panose="020B0004020202020204" pitchFamily="34" charset="0"/>
                <a:cs typeface="Arial" panose="020B0604020202020204" pitchFamily="34" charset="0"/>
              </a:rPr>
              <a:t>- </a:t>
            </a:r>
            <a:r>
              <a:rPr lang="en-US" sz="1800" dirty="0">
                <a:solidFill>
                  <a:schemeClr val="tx1"/>
                </a:solidFill>
                <a:effectLst/>
                <a:latin typeface="Aptos" panose="020B0004020202020204" pitchFamily="34" charset="0"/>
                <a:ea typeface="Aptos" panose="020B0004020202020204" pitchFamily="34" charset="0"/>
                <a:cs typeface="Arial" panose="020B0604020202020204" pitchFamily="34" charset="0"/>
              </a:rPr>
              <a:t>This is a key module to help automate how time off is allocated, booked, approved and monitored for any type of absence in your organization.</a:t>
            </a:r>
            <a:endParaRPr lang="en-US" sz="1800" b="1" kern="100" dirty="0">
              <a:solidFill>
                <a:schemeClr val="tx1"/>
              </a:solidFill>
              <a:latin typeface="Aptos" panose="020B0004020202020204" pitchFamily="34" charset="0"/>
              <a:ea typeface="Aptos" panose="020B0004020202020204" pitchFamily="34" charset="0"/>
              <a:cs typeface="Arial" panose="020B0604020202020204" pitchFamily="34" charset="0"/>
            </a:endParaRPr>
          </a:p>
        </p:txBody>
      </p:sp>
      <p:sp>
        <p:nvSpPr>
          <p:cNvPr id="4" name="Rectangle: Rounded Corners 3">
            <a:extLst>
              <a:ext uri="{FF2B5EF4-FFF2-40B4-BE49-F238E27FC236}">
                <a16:creationId xmlns:a16="http://schemas.microsoft.com/office/drawing/2014/main" id="{2A0D19EB-90A3-5026-8C3C-C7BE195A7651}"/>
              </a:ext>
            </a:extLst>
          </p:cNvPr>
          <p:cNvSpPr/>
          <p:nvPr/>
        </p:nvSpPr>
        <p:spPr>
          <a:xfrm>
            <a:off x="695324" y="4537677"/>
            <a:ext cx="5848352" cy="1437424"/>
          </a:xfrm>
          <a:prstGeom prst="round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1800" b="1" dirty="0">
                <a:solidFill>
                  <a:schemeClr val="tx1"/>
                </a:solidFill>
                <a:effectLst/>
                <a:latin typeface="Aptos" panose="020B0004020202020204" pitchFamily="34" charset="0"/>
                <a:ea typeface="Aptos" panose="020B0004020202020204" pitchFamily="34" charset="0"/>
                <a:cs typeface="Arial" panose="020B0604020202020204" pitchFamily="34" charset="0"/>
              </a:rPr>
              <a:t>Benefit Management</a:t>
            </a:r>
            <a:r>
              <a:rPr lang="en-US" sz="1800" b="1" dirty="0">
                <a:solidFill>
                  <a:schemeClr val="tx1"/>
                </a:solidFill>
                <a:latin typeface="Aptos" panose="020B0004020202020204" pitchFamily="34" charset="0"/>
                <a:ea typeface="Aptos" panose="020B0004020202020204" pitchFamily="34" charset="0"/>
                <a:cs typeface="Arial" panose="020B0604020202020204" pitchFamily="34" charset="0"/>
              </a:rPr>
              <a:t>- </a:t>
            </a:r>
            <a:r>
              <a:rPr lang="en-US" sz="1800" dirty="0">
                <a:solidFill>
                  <a:schemeClr val="tx1"/>
                </a:solidFill>
                <a:effectLst/>
                <a:latin typeface="Aptos" panose="020B0004020202020204" pitchFamily="34" charset="0"/>
                <a:ea typeface="Aptos" panose="020B0004020202020204" pitchFamily="34" charset="0"/>
                <a:cs typeface="Arial" panose="020B0604020202020204" pitchFamily="34" charset="0"/>
              </a:rPr>
              <a:t>Benefits are a key factor in employee engagement, recruitment and retention, and they demonstrate that the company cares about its employees. Benefits influence morale, productivity, and employee retention.</a:t>
            </a:r>
            <a:endParaRPr lang="en-US" sz="1800" b="1" kern="100" dirty="0">
              <a:solidFill>
                <a:schemeClr val="tx1"/>
              </a:solidFill>
              <a:latin typeface="Aptos" panose="020B0004020202020204" pitchFamily="34" charset="0"/>
              <a:ea typeface="Aptos" panose="020B0004020202020204" pitchFamily="34" charset="0"/>
              <a:cs typeface="Arial" panose="020B0604020202020204" pitchFamily="34" charset="0"/>
            </a:endParaRPr>
          </a:p>
        </p:txBody>
      </p:sp>
      <p:pic>
        <p:nvPicPr>
          <p:cNvPr id="9" name="Picture 8" descr="A hand drawing a diagram of benefits&#10;&#10;Description automatically generated">
            <a:extLst>
              <a:ext uri="{FF2B5EF4-FFF2-40B4-BE49-F238E27FC236}">
                <a16:creationId xmlns:a16="http://schemas.microsoft.com/office/drawing/2014/main" id="{24FB753F-D89B-020D-A942-63C0EBDD3F3B}"/>
              </a:ext>
            </a:extLst>
          </p:cNvPr>
          <p:cNvPicPr>
            <a:picLocks noChangeAspect="1"/>
          </p:cNvPicPr>
          <p:nvPr/>
        </p:nvPicPr>
        <p:blipFill>
          <a:blip r:embed="rId4">
            <a:extLst>
              <a:ext uri="{28A0092B-C50C-407E-A947-70E740481C1C}">
                <a14:useLocalDpi xmlns:a14="http://schemas.microsoft.com/office/drawing/2010/main" val="0"/>
              </a:ext>
            </a:extLst>
          </a:blip>
          <a:srcRect r="7861"/>
          <a:stretch/>
        </p:blipFill>
        <p:spPr>
          <a:xfrm>
            <a:off x="6667500" y="1094044"/>
            <a:ext cx="5210175" cy="4881057"/>
          </a:xfrm>
          <a:prstGeom prst="rect">
            <a:avLst/>
          </a:prstGeom>
        </p:spPr>
      </p:pic>
      <p:grpSp>
        <p:nvGrpSpPr>
          <p:cNvPr id="6" name="Group 5">
            <a:extLst>
              <a:ext uri="{FF2B5EF4-FFF2-40B4-BE49-F238E27FC236}">
                <a16:creationId xmlns:a16="http://schemas.microsoft.com/office/drawing/2014/main" id="{B8E47E3C-0A54-5EDE-5765-42EBC3E11BD6}"/>
              </a:ext>
            </a:extLst>
          </p:cNvPr>
          <p:cNvGrpSpPr/>
          <p:nvPr/>
        </p:nvGrpSpPr>
        <p:grpSpPr>
          <a:xfrm>
            <a:off x="940805" y="6121906"/>
            <a:ext cx="10241546" cy="509523"/>
            <a:chOff x="636006" y="6137279"/>
            <a:chExt cx="10241546" cy="509523"/>
          </a:xfrm>
        </p:grpSpPr>
        <p:sp>
          <p:nvSpPr>
            <p:cNvPr id="8" name="Freeform: Shape 7">
              <a:extLst>
                <a:ext uri="{FF2B5EF4-FFF2-40B4-BE49-F238E27FC236}">
                  <a16:creationId xmlns:a16="http://schemas.microsoft.com/office/drawing/2014/main" id="{3FAAA824-0A57-6D04-757B-A70084088D88}"/>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Development Background </a:t>
              </a:r>
            </a:p>
          </p:txBody>
        </p:sp>
        <p:grpSp>
          <p:nvGrpSpPr>
            <p:cNvPr id="10" name="Group 9">
              <a:extLst>
                <a:ext uri="{FF2B5EF4-FFF2-40B4-BE49-F238E27FC236}">
                  <a16:creationId xmlns:a16="http://schemas.microsoft.com/office/drawing/2014/main" id="{4EC19142-6553-69E7-AD0A-222681967EB5}"/>
                </a:ext>
              </a:extLst>
            </p:cNvPr>
            <p:cNvGrpSpPr/>
            <p:nvPr/>
          </p:nvGrpSpPr>
          <p:grpSpPr>
            <a:xfrm>
              <a:off x="636006" y="6137279"/>
              <a:ext cx="10241546" cy="509523"/>
              <a:chOff x="636006" y="6137279"/>
              <a:chExt cx="10241546" cy="509523"/>
            </a:xfrm>
          </p:grpSpPr>
          <p:grpSp>
            <p:nvGrpSpPr>
              <p:cNvPr id="11" name="Group 10">
                <a:extLst>
                  <a:ext uri="{FF2B5EF4-FFF2-40B4-BE49-F238E27FC236}">
                    <a16:creationId xmlns:a16="http://schemas.microsoft.com/office/drawing/2014/main" id="{16261C74-EF87-F6FD-796F-64ADC0686340}"/>
                  </a:ext>
                </a:extLst>
              </p:cNvPr>
              <p:cNvGrpSpPr/>
              <p:nvPr/>
            </p:nvGrpSpPr>
            <p:grpSpPr>
              <a:xfrm>
                <a:off x="636006" y="6137279"/>
                <a:ext cx="10241546" cy="493721"/>
                <a:chOff x="379605" y="4829403"/>
                <a:chExt cx="6183437" cy="278366"/>
              </a:xfrm>
            </p:grpSpPr>
            <p:sp>
              <p:nvSpPr>
                <p:cNvPr id="22" name="Google Shape;330;p32">
                  <a:extLst>
                    <a:ext uri="{FF2B5EF4-FFF2-40B4-BE49-F238E27FC236}">
                      <a16:creationId xmlns:a16="http://schemas.microsoft.com/office/drawing/2014/main" id="{E0976943-7856-C17D-ADD1-FC9AD3735EC1}"/>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23" name="Freeform: Shape 22">
                  <a:extLst>
                    <a:ext uri="{FF2B5EF4-FFF2-40B4-BE49-F238E27FC236}">
                      <a16:creationId xmlns:a16="http://schemas.microsoft.com/office/drawing/2014/main" id="{5A67BDCF-BFF5-DB04-3212-F058B9B6F014}"/>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HRMS</a:t>
                  </a:r>
                </a:p>
              </p:txBody>
            </p:sp>
            <p:sp>
              <p:nvSpPr>
                <p:cNvPr id="24" name="Freeform: Shape 23">
                  <a:extLst>
                    <a:ext uri="{FF2B5EF4-FFF2-40B4-BE49-F238E27FC236}">
                      <a16:creationId xmlns:a16="http://schemas.microsoft.com/office/drawing/2014/main" id="{976FD134-AD52-B0B4-D7CD-2A809E0F3214}"/>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Finance </a:t>
                  </a:r>
                </a:p>
              </p:txBody>
            </p:sp>
            <p:sp>
              <p:nvSpPr>
                <p:cNvPr id="25" name="Freeform: Shape 24">
                  <a:extLst>
                    <a:ext uri="{FF2B5EF4-FFF2-40B4-BE49-F238E27FC236}">
                      <a16:creationId xmlns:a16="http://schemas.microsoft.com/office/drawing/2014/main" id="{898B485D-47DF-B345-A0AD-DA26C6BD0836}"/>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6" name="Freeform: Shape 25">
                  <a:extLst>
                    <a:ext uri="{FF2B5EF4-FFF2-40B4-BE49-F238E27FC236}">
                      <a16:creationId xmlns:a16="http://schemas.microsoft.com/office/drawing/2014/main" id="{3A9D3B60-28C4-E012-BBCD-1A3BE80A4D37}"/>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2" name="Arrow: Right 11">
                <a:extLst>
                  <a:ext uri="{FF2B5EF4-FFF2-40B4-BE49-F238E27FC236}">
                    <a16:creationId xmlns:a16="http://schemas.microsoft.com/office/drawing/2014/main" id="{D710BC0F-3842-C7C4-1C66-2A0F9BB6B2FD}"/>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3" name="Freeform: Shape 12">
                <a:extLst>
                  <a:ext uri="{FF2B5EF4-FFF2-40B4-BE49-F238E27FC236}">
                    <a16:creationId xmlns:a16="http://schemas.microsoft.com/office/drawing/2014/main" id="{D877D01E-7E67-EC8E-4200-7454941A6AA1}"/>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14" name="Freeform: Shape 13">
                <a:extLst>
                  <a:ext uri="{FF2B5EF4-FFF2-40B4-BE49-F238E27FC236}">
                    <a16:creationId xmlns:a16="http://schemas.microsoft.com/office/drawing/2014/main" id="{57A4664F-7E28-809B-96CD-6EF7C107FC5C}"/>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16" name="Arrow: Right 15">
                <a:extLst>
                  <a:ext uri="{FF2B5EF4-FFF2-40B4-BE49-F238E27FC236}">
                    <a16:creationId xmlns:a16="http://schemas.microsoft.com/office/drawing/2014/main" id="{894227EF-6384-97AE-4537-3E9F2DD5C03A}"/>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7" name="Arrow: Right 16">
                <a:extLst>
                  <a:ext uri="{FF2B5EF4-FFF2-40B4-BE49-F238E27FC236}">
                    <a16:creationId xmlns:a16="http://schemas.microsoft.com/office/drawing/2014/main" id="{80534A1A-0E73-694F-AE84-047B396F9580}"/>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8" name="Arrow: Right 17">
                <a:extLst>
                  <a:ext uri="{FF2B5EF4-FFF2-40B4-BE49-F238E27FC236}">
                    <a16:creationId xmlns:a16="http://schemas.microsoft.com/office/drawing/2014/main" id="{D6FC0884-F8FB-77AA-4BD1-54312DEDE1FF}"/>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9" name="Arrow: Right 18">
                <a:extLst>
                  <a:ext uri="{FF2B5EF4-FFF2-40B4-BE49-F238E27FC236}">
                    <a16:creationId xmlns:a16="http://schemas.microsoft.com/office/drawing/2014/main" id="{44D6ABE9-A85E-46F9-10D6-9BEF212B7B32}"/>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21" name="Arrow: Right 20">
                <a:extLst>
                  <a:ext uri="{FF2B5EF4-FFF2-40B4-BE49-F238E27FC236}">
                    <a16:creationId xmlns:a16="http://schemas.microsoft.com/office/drawing/2014/main" id="{B2BC7353-5A81-14CC-AE08-1F151116365F}"/>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28" name="Slide Number Placeholder 3">
            <a:extLst>
              <a:ext uri="{FF2B5EF4-FFF2-40B4-BE49-F238E27FC236}">
                <a16:creationId xmlns:a16="http://schemas.microsoft.com/office/drawing/2014/main" id="{D7AEE7C6-711E-D080-B37D-CBBE21EA6B4B}"/>
              </a:ext>
            </a:extLst>
          </p:cNvPr>
          <p:cNvSpPr txBox="1">
            <a:spLocks/>
          </p:cNvSpPr>
          <p:nvPr/>
        </p:nvSpPr>
        <p:spPr>
          <a:xfrm>
            <a:off x="11251195" y="6492875"/>
            <a:ext cx="902914"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7</a:t>
            </a:fld>
            <a:r>
              <a:rPr lang="en-US" dirty="0"/>
              <a:t> of 20</a:t>
            </a:r>
          </a:p>
        </p:txBody>
      </p:sp>
    </p:spTree>
    <p:extLst>
      <p:ext uri="{BB962C8B-B14F-4D97-AF65-F5344CB8AC3E}">
        <p14:creationId xmlns:p14="http://schemas.microsoft.com/office/powerpoint/2010/main" val="3937963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944C7D-ED5F-025A-2506-7D7AA83A49BD}"/>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95CA0756-7CDA-C85E-90D7-E804027CCE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2B2456C2-1923-D832-1D9A-BE3A94129BC5}"/>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Finance</a:t>
            </a:r>
          </a:p>
        </p:txBody>
      </p:sp>
      <p:sp>
        <p:nvSpPr>
          <p:cNvPr id="55" name="Arrow: Right 10">
            <a:extLst>
              <a:ext uri="{FF2B5EF4-FFF2-40B4-BE49-F238E27FC236}">
                <a16:creationId xmlns:a16="http://schemas.microsoft.com/office/drawing/2014/main" id="{DA561234-E770-7725-DE20-EBFB53D7FABE}"/>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8" name="TextBox 7">
            <a:extLst>
              <a:ext uri="{FF2B5EF4-FFF2-40B4-BE49-F238E27FC236}">
                <a16:creationId xmlns:a16="http://schemas.microsoft.com/office/drawing/2014/main" id="{9B9A7EB7-1D52-3890-061B-E1440286F1C0}"/>
              </a:ext>
            </a:extLst>
          </p:cNvPr>
          <p:cNvSpPr txBox="1"/>
          <p:nvPr/>
        </p:nvSpPr>
        <p:spPr>
          <a:xfrm>
            <a:off x="695324" y="917703"/>
            <a:ext cx="10220321" cy="1267655"/>
          </a:xfrm>
          <a:prstGeom prst="rect">
            <a:avLst/>
          </a:prstGeom>
          <a:noFill/>
        </p:spPr>
        <p:txBody>
          <a:bodyPr wrap="square">
            <a:spAutoFit/>
          </a:bodyPr>
          <a:lstStyle/>
          <a:p>
            <a:pPr marL="0" marR="0" algn="just">
              <a:lnSpc>
                <a:spcPct val="107000"/>
              </a:lnSpc>
              <a:spcBef>
                <a:spcPts val="0"/>
              </a:spcBef>
              <a:spcAft>
                <a:spcPts val="800"/>
              </a:spcAft>
              <a:tabLst>
                <a:tab pos="4000500" algn="l"/>
              </a:tabLst>
            </a:pPr>
            <a:r>
              <a:rPr lang="en-US" sz="1800" kern="100" dirty="0">
                <a:effectLst/>
                <a:latin typeface="Aptos" panose="020B0004020202020204" pitchFamily="34" charset="0"/>
                <a:ea typeface="Aptos" panose="020B0004020202020204" pitchFamily="34" charset="0"/>
                <a:cs typeface="Arial" panose="020B0604020202020204" pitchFamily="34" charset="0"/>
              </a:rPr>
              <a:t>Our advanced financial management system is the best methodology that an organization uses to oversee and govern its income, expenses, and assets with the objectives of maximizing profits and ensuring sustainability. It includes various financial processes such as: budgeting, accounting, payroll, and financial reporting.</a:t>
            </a:r>
          </a:p>
        </p:txBody>
      </p:sp>
      <p:grpSp>
        <p:nvGrpSpPr>
          <p:cNvPr id="10" name="Group 9">
            <a:extLst>
              <a:ext uri="{FF2B5EF4-FFF2-40B4-BE49-F238E27FC236}">
                <a16:creationId xmlns:a16="http://schemas.microsoft.com/office/drawing/2014/main" id="{71369C19-7C2C-5351-0751-3274A0587A96}"/>
              </a:ext>
            </a:extLst>
          </p:cNvPr>
          <p:cNvGrpSpPr/>
          <p:nvPr/>
        </p:nvGrpSpPr>
        <p:grpSpPr>
          <a:xfrm>
            <a:off x="852479" y="2449888"/>
            <a:ext cx="4922522" cy="1634570"/>
            <a:chOff x="838192" y="2775043"/>
            <a:chExt cx="4922522" cy="1634570"/>
          </a:xfrm>
        </p:grpSpPr>
        <p:sp>
          <p:nvSpPr>
            <p:cNvPr id="11" name="Rectangle 10">
              <a:extLst>
                <a:ext uri="{FF2B5EF4-FFF2-40B4-BE49-F238E27FC236}">
                  <a16:creationId xmlns:a16="http://schemas.microsoft.com/office/drawing/2014/main" id="{CFE24873-D8AC-39E5-CB9B-06F43BCFF878}"/>
                </a:ext>
              </a:extLst>
            </p:cNvPr>
            <p:cNvSpPr/>
            <p:nvPr/>
          </p:nvSpPr>
          <p:spPr>
            <a:xfrm>
              <a:off x="4126144" y="2775043"/>
              <a:ext cx="1634570" cy="16345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2" name="Group 11">
              <a:extLst>
                <a:ext uri="{FF2B5EF4-FFF2-40B4-BE49-F238E27FC236}">
                  <a16:creationId xmlns:a16="http://schemas.microsoft.com/office/drawing/2014/main" id="{D2BF7108-E3C1-D08C-FF58-C6802AD3E9AA}"/>
                </a:ext>
              </a:extLst>
            </p:cNvPr>
            <p:cNvGrpSpPr/>
            <p:nvPr/>
          </p:nvGrpSpPr>
          <p:grpSpPr>
            <a:xfrm>
              <a:off x="838192" y="2775043"/>
              <a:ext cx="3287952" cy="1634570"/>
              <a:chOff x="838192" y="2775043"/>
              <a:chExt cx="3287952" cy="1634570"/>
            </a:xfrm>
          </p:grpSpPr>
          <p:sp>
            <p:nvSpPr>
              <p:cNvPr id="13" name="Freeform: Shape 12">
                <a:extLst>
                  <a:ext uri="{FF2B5EF4-FFF2-40B4-BE49-F238E27FC236}">
                    <a16:creationId xmlns:a16="http://schemas.microsoft.com/office/drawing/2014/main" id="{CB266B20-1D47-BE07-9D29-9B67D6878076}"/>
                  </a:ext>
                </a:extLst>
              </p:cNvPr>
              <p:cNvSpPr/>
              <p:nvPr/>
            </p:nvSpPr>
            <p:spPr>
              <a:xfrm>
                <a:off x="3535193" y="2775043"/>
                <a:ext cx="590951" cy="1634570"/>
              </a:xfrm>
              <a:custGeom>
                <a:avLst/>
                <a:gdLst>
                  <a:gd name="connsiteX0" fmla="*/ 469780 w 1769190"/>
                  <a:gd name="connsiteY0" fmla="*/ 0 h 1299410"/>
                  <a:gd name="connsiteX1" fmla="*/ 1769190 w 1769190"/>
                  <a:gd name="connsiteY1" fmla="*/ 0 h 1299410"/>
                  <a:gd name="connsiteX2" fmla="*/ 1769190 w 1769190"/>
                  <a:gd name="connsiteY2" fmla="*/ 1299410 h 1299410"/>
                  <a:gd name="connsiteX3" fmla="*/ 469780 w 1769190"/>
                  <a:gd name="connsiteY3" fmla="*/ 1299410 h 1299410"/>
                  <a:gd name="connsiteX4" fmla="*/ 469780 w 1769190"/>
                  <a:gd name="connsiteY4" fmla="*/ 1142963 h 1299410"/>
                  <a:gd name="connsiteX5" fmla="*/ 0 w 1769190"/>
                  <a:gd name="connsiteY5" fmla="*/ 1142963 h 1299410"/>
                  <a:gd name="connsiteX6" fmla="*/ 0 w 1769190"/>
                  <a:gd name="connsiteY6" fmla="*/ 156447 h 1299410"/>
                  <a:gd name="connsiteX7" fmla="*/ 469780 w 1769190"/>
                  <a:gd name="connsiteY7" fmla="*/ 156447 h 1299410"/>
                  <a:gd name="connsiteX0" fmla="*/ 469780 w 1769190"/>
                  <a:gd name="connsiteY0" fmla="*/ 0 h 1299410"/>
                  <a:gd name="connsiteX1" fmla="*/ 1769190 w 1769190"/>
                  <a:gd name="connsiteY1" fmla="*/ 1299410 h 1299410"/>
                  <a:gd name="connsiteX2" fmla="*/ 469780 w 1769190"/>
                  <a:gd name="connsiteY2" fmla="*/ 1299410 h 1299410"/>
                  <a:gd name="connsiteX3" fmla="*/ 469780 w 1769190"/>
                  <a:gd name="connsiteY3" fmla="*/ 1142963 h 1299410"/>
                  <a:gd name="connsiteX4" fmla="*/ 0 w 1769190"/>
                  <a:gd name="connsiteY4" fmla="*/ 1142963 h 1299410"/>
                  <a:gd name="connsiteX5" fmla="*/ 0 w 1769190"/>
                  <a:gd name="connsiteY5" fmla="*/ 156447 h 1299410"/>
                  <a:gd name="connsiteX6" fmla="*/ 469780 w 1769190"/>
                  <a:gd name="connsiteY6" fmla="*/ 156447 h 1299410"/>
                  <a:gd name="connsiteX7" fmla="*/ 469780 w 1769190"/>
                  <a:gd name="connsiteY7" fmla="*/ 0 h 1299410"/>
                  <a:gd name="connsiteX0" fmla="*/ 469780 w 469780"/>
                  <a:gd name="connsiteY0" fmla="*/ 0 h 1299410"/>
                  <a:gd name="connsiteX1" fmla="*/ 469780 w 469780"/>
                  <a:gd name="connsiteY1" fmla="*/ 1299410 h 1299410"/>
                  <a:gd name="connsiteX2" fmla="*/ 469780 w 469780"/>
                  <a:gd name="connsiteY2" fmla="*/ 1142963 h 1299410"/>
                  <a:gd name="connsiteX3" fmla="*/ 0 w 469780"/>
                  <a:gd name="connsiteY3" fmla="*/ 1142963 h 1299410"/>
                  <a:gd name="connsiteX4" fmla="*/ 0 w 469780"/>
                  <a:gd name="connsiteY4" fmla="*/ 156447 h 1299410"/>
                  <a:gd name="connsiteX5" fmla="*/ 469780 w 469780"/>
                  <a:gd name="connsiteY5" fmla="*/ 156447 h 1299410"/>
                  <a:gd name="connsiteX6" fmla="*/ 469780 w 469780"/>
                  <a:gd name="connsiteY6"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156447 h 1299410"/>
                  <a:gd name="connsiteX5" fmla="*/ 469780 w 469780"/>
                  <a:gd name="connsiteY5"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0 h 129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780" h="1299410">
                    <a:moveTo>
                      <a:pt x="469780" y="0"/>
                    </a:moveTo>
                    <a:lnTo>
                      <a:pt x="469780" y="1299410"/>
                    </a:lnTo>
                    <a:lnTo>
                      <a:pt x="0" y="1142963"/>
                    </a:lnTo>
                    <a:lnTo>
                      <a:pt x="0" y="156447"/>
                    </a:lnTo>
                    <a:lnTo>
                      <a:pt x="46978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14" name="Rectangle 13">
                <a:extLst>
                  <a:ext uri="{FF2B5EF4-FFF2-40B4-BE49-F238E27FC236}">
                    <a16:creationId xmlns:a16="http://schemas.microsoft.com/office/drawing/2014/main" id="{FCCF85D9-20A9-C745-B54F-16F1F885B006}"/>
                  </a:ext>
                </a:extLst>
              </p:cNvPr>
              <p:cNvSpPr/>
              <p:nvPr/>
            </p:nvSpPr>
            <p:spPr>
              <a:xfrm>
                <a:off x="838192" y="2971843"/>
                <a:ext cx="2697001" cy="12409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6" name="TextBox 15">
                <a:extLst>
                  <a:ext uri="{FF2B5EF4-FFF2-40B4-BE49-F238E27FC236}">
                    <a16:creationId xmlns:a16="http://schemas.microsoft.com/office/drawing/2014/main" id="{81234C3F-4E9F-4CDC-B3A3-8E83A9DF108D}"/>
                  </a:ext>
                </a:extLst>
              </p:cNvPr>
              <p:cNvSpPr txBox="1"/>
              <p:nvPr/>
            </p:nvSpPr>
            <p:spPr>
              <a:xfrm>
                <a:off x="911506" y="3372044"/>
                <a:ext cx="2644990" cy="492443"/>
              </a:xfrm>
              <a:prstGeom prst="rect">
                <a:avLst/>
              </a:prstGeom>
              <a:noFill/>
            </p:spPr>
            <p:txBody>
              <a:bodyPr wrap="square" lIns="0" rIns="0" rtlCol="0" anchor="b">
                <a:spAutoFit/>
              </a:bodyPr>
              <a:lstStyle/>
              <a:p>
                <a:pPr algn="ctr"/>
                <a:r>
                  <a:rPr lang="en-US" sz="2600" b="1" noProof="1">
                    <a:solidFill>
                      <a:schemeClr val="bg1"/>
                    </a:solidFill>
                  </a:rPr>
                  <a:t>Bugeting</a:t>
                </a:r>
              </a:p>
            </p:txBody>
          </p:sp>
        </p:grpSp>
      </p:grpSp>
      <p:grpSp>
        <p:nvGrpSpPr>
          <p:cNvPr id="18" name="Group 17">
            <a:extLst>
              <a:ext uri="{FF2B5EF4-FFF2-40B4-BE49-F238E27FC236}">
                <a16:creationId xmlns:a16="http://schemas.microsoft.com/office/drawing/2014/main" id="{2F95E7F9-7241-3E2A-66EF-3B4309AEBB16}"/>
              </a:ext>
            </a:extLst>
          </p:cNvPr>
          <p:cNvGrpSpPr/>
          <p:nvPr/>
        </p:nvGrpSpPr>
        <p:grpSpPr>
          <a:xfrm>
            <a:off x="852487" y="4084457"/>
            <a:ext cx="4922519" cy="1634570"/>
            <a:chOff x="838200" y="4409612"/>
            <a:chExt cx="4922519" cy="1634570"/>
          </a:xfrm>
        </p:grpSpPr>
        <p:sp>
          <p:nvSpPr>
            <p:cNvPr id="19" name="Rectangle 18">
              <a:extLst>
                <a:ext uri="{FF2B5EF4-FFF2-40B4-BE49-F238E27FC236}">
                  <a16:creationId xmlns:a16="http://schemas.microsoft.com/office/drawing/2014/main" id="{014ED25F-849F-F3E3-C0E0-3092EBC220EB}"/>
                </a:ext>
              </a:extLst>
            </p:cNvPr>
            <p:cNvSpPr/>
            <p:nvPr/>
          </p:nvSpPr>
          <p:spPr>
            <a:xfrm rot="10800000">
              <a:off x="838200" y="4409612"/>
              <a:ext cx="1634570" cy="1634570"/>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49A26976-85EA-3D44-74E2-D8B2B1B666DD}"/>
                </a:ext>
              </a:extLst>
            </p:cNvPr>
            <p:cNvGrpSpPr/>
            <p:nvPr/>
          </p:nvGrpSpPr>
          <p:grpSpPr>
            <a:xfrm>
              <a:off x="2472770" y="4409612"/>
              <a:ext cx="3287949" cy="1634570"/>
              <a:chOff x="2472770" y="4409612"/>
              <a:chExt cx="3287949" cy="1634570"/>
            </a:xfrm>
          </p:grpSpPr>
          <p:sp>
            <p:nvSpPr>
              <p:cNvPr id="22" name="Freeform: Shape 21">
                <a:extLst>
                  <a:ext uri="{FF2B5EF4-FFF2-40B4-BE49-F238E27FC236}">
                    <a16:creationId xmlns:a16="http://schemas.microsoft.com/office/drawing/2014/main" id="{CCD491F5-0530-67AE-5921-3BD41F869469}"/>
                  </a:ext>
                </a:extLst>
              </p:cNvPr>
              <p:cNvSpPr/>
              <p:nvPr/>
            </p:nvSpPr>
            <p:spPr>
              <a:xfrm rot="10800000">
                <a:off x="2472770" y="4409612"/>
                <a:ext cx="590951" cy="1634570"/>
              </a:xfrm>
              <a:custGeom>
                <a:avLst/>
                <a:gdLst>
                  <a:gd name="connsiteX0" fmla="*/ 469780 w 1769190"/>
                  <a:gd name="connsiteY0" fmla="*/ 0 h 1299410"/>
                  <a:gd name="connsiteX1" fmla="*/ 1769190 w 1769190"/>
                  <a:gd name="connsiteY1" fmla="*/ 0 h 1299410"/>
                  <a:gd name="connsiteX2" fmla="*/ 1769190 w 1769190"/>
                  <a:gd name="connsiteY2" fmla="*/ 1299410 h 1299410"/>
                  <a:gd name="connsiteX3" fmla="*/ 469780 w 1769190"/>
                  <a:gd name="connsiteY3" fmla="*/ 1299410 h 1299410"/>
                  <a:gd name="connsiteX4" fmla="*/ 469780 w 1769190"/>
                  <a:gd name="connsiteY4" fmla="*/ 1142963 h 1299410"/>
                  <a:gd name="connsiteX5" fmla="*/ 0 w 1769190"/>
                  <a:gd name="connsiteY5" fmla="*/ 1142963 h 1299410"/>
                  <a:gd name="connsiteX6" fmla="*/ 0 w 1769190"/>
                  <a:gd name="connsiteY6" fmla="*/ 156447 h 1299410"/>
                  <a:gd name="connsiteX7" fmla="*/ 469780 w 1769190"/>
                  <a:gd name="connsiteY7" fmla="*/ 156447 h 1299410"/>
                  <a:gd name="connsiteX0" fmla="*/ 469780 w 1769190"/>
                  <a:gd name="connsiteY0" fmla="*/ 0 h 1299410"/>
                  <a:gd name="connsiteX1" fmla="*/ 1769190 w 1769190"/>
                  <a:gd name="connsiteY1" fmla="*/ 1299410 h 1299410"/>
                  <a:gd name="connsiteX2" fmla="*/ 469780 w 1769190"/>
                  <a:gd name="connsiteY2" fmla="*/ 1299410 h 1299410"/>
                  <a:gd name="connsiteX3" fmla="*/ 469780 w 1769190"/>
                  <a:gd name="connsiteY3" fmla="*/ 1142963 h 1299410"/>
                  <a:gd name="connsiteX4" fmla="*/ 0 w 1769190"/>
                  <a:gd name="connsiteY4" fmla="*/ 1142963 h 1299410"/>
                  <a:gd name="connsiteX5" fmla="*/ 0 w 1769190"/>
                  <a:gd name="connsiteY5" fmla="*/ 156447 h 1299410"/>
                  <a:gd name="connsiteX6" fmla="*/ 469780 w 1769190"/>
                  <a:gd name="connsiteY6" fmla="*/ 156447 h 1299410"/>
                  <a:gd name="connsiteX7" fmla="*/ 469780 w 1769190"/>
                  <a:gd name="connsiteY7" fmla="*/ 0 h 1299410"/>
                  <a:gd name="connsiteX0" fmla="*/ 469780 w 469780"/>
                  <a:gd name="connsiteY0" fmla="*/ 0 h 1299410"/>
                  <a:gd name="connsiteX1" fmla="*/ 469780 w 469780"/>
                  <a:gd name="connsiteY1" fmla="*/ 1299410 h 1299410"/>
                  <a:gd name="connsiteX2" fmla="*/ 469780 w 469780"/>
                  <a:gd name="connsiteY2" fmla="*/ 1142963 h 1299410"/>
                  <a:gd name="connsiteX3" fmla="*/ 0 w 469780"/>
                  <a:gd name="connsiteY3" fmla="*/ 1142963 h 1299410"/>
                  <a:gd name="connsiteX4" fmla="*/ 0 w 469780"/>
                  <a:gd name="connsiteY4" fmla="*/ 156447 h 1299410"/>
                  <a:gd name="connsiteX5" fmla="*/ 469780 w 469780"/>
                  <a:gd name="connsiteY5" fmla="*/ 156447 h 1299410"/>
                  <a:gd name="connsiteX6" fmla="*/ 469780 w 469780"/>
                  <a:gd name="connsiteY6"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156447 h 1299410"/>
                  <a:gd name="connsiteX5" fmla="*/ 469780 w 469780"/>
                  <a:gd name="connsiteY5"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0 h 129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780" h="1299410">
                    <a:moveTo>
                      <a:pt x="469780" y="0"/>
                    </a:moveTo>
                    <a:lnTo>
                      <a:pt x="469780" y="1299410"/>
                    </a:lnTo>
                    <a:lnTo>
                      <a:pt x="0" y="1142963"/>
                    </a:lnTo>
                    <a:lnTo>
                      <a:pt x="0" y="156447"/>
                    </a:lnTo>
                    <a:lnTo>
                      <a:pt x="469780" y="0"/>
                    </a:lnTo>
                    <a:close/>
                  </a:path>
                </a:pathLst>
              </a:cu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Rectangle 22">
                <a:extLst>
                  <a:ext uri="{FF2B5EF4-FFF2-40B4-BE49-F238E27FC236}">
                    <a16:creationId xmlns:a16="http://schemas.microsoft.com/office/drawing/2014/main" id="{CE2ACFDE-C253-C791-953B-38F0BFA3F332}"/>
                  </a:ext>
                </a:extLst>
              </p:cNvPr>
              <p:cNvSpPr/>
              <p:nvPr/>
            </p:nvSpPr>
            <p:spPr>
              <a:xfrm rot="10800000">
                <a:off x="3063719" y="4606412"/>
                <a:ext cx="2697000" cy="1240970"/>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52E32FDE-5228-8746-C952-ACCD0E6439B0}"/>
                  </a:ext>
                </a:extLst>
              </p:cNvPr>
              <p:cNvSpPr txBox="1"/>
              <p:nvPr/>
            </p:nvSpPr>
            <p:spPr>
              <a:xfrm>
                <a:off x="3068730" y="4959392"/>
                <a:ext cx="2531703" cy="492443"/>
              </a:xfrm>
              <a:prstGeom prst="rect">
                <a:avLst/>
              </a:prstGeom>
              <a:noFill/>
            </p:spPr>
            <p:txBody>
              <a:bodyPr wrap="square" lIns="0" rIns="0" rtlCol="0" anchor="b">
                <a:spAutoFit/>
              </a:bodyPr>
              <a:lstStyle/>
              <a:p>
                <a:pPr algn="ctr"/>
                <a:r>
                  <a:rPr lang="en-US" sz="2600" b="1" dirty="0">
                    <a:solidFill>
                      <a:schemeClr val="bg1"/>
                    </a:solidFill>
                  </a:rPr>
                  <a:t>Sales</a:t>
                </a:r>
              </a:p>
            </p:txBody>
          </p:sp>
        </p:grpSp>
      </p:grpSp>
      <p:grpSp>
        <p:nvGrpSpPr>
          <p:cNvPr id="26" name="Group 25">
            <a:extLst>
              <a:ext uri="{FF2B5EF4-FFF2-40B4-BE49-F238E27FC236}">
                <a16:creationId xmlns:a16="http://schemas.microsoft.com/office/drawing/2014/main" id="{4282AC5D-3F92-FFCF-5F96-FDD15E168C5C}"/>
              </a:ext>
            </a:extLst>
          </p:cNvPr>
          <p:cNvGrpSpPr/>
          <p:nvPr/>
        </p:nvGrpSpPr>
        <p:grpSpPr>
          <a:xfrm>
            <a:off x="6440558" y="4084457"/>
            <a:ext cx="4927534" cy="1634570"/>
            <a:chOff x="6426271" y="4409612"/>
            <a:chExt cx="4927534" cy="1634570"/>
          </a:xfrm>
        </p:grpSpPr>
        <p:sp>
          <p:nvSpPr>
            <p:cNvPr id="27" name="Freeform: Shape 26">
              <a:extLst>
                <a:ext uri="{FF2B5EF4-FFF2-40B4-BE49-F238E27FC236}">
                  <a16:creationId xmlns:a16="http://schemas.microsoft.com/office/drawing/2014/main" id="{33F0D25C-30CC-02BC-31E6-8F60321042EE}"/>
                </a:ext>
              </a:extLst>
            </p:cNvPr>
            <p:cNvSpPr/>
            <p:nvPr/>
          </p:nvSpPr>
          <p:spPr>
            <a:xfrm>
              <a:off x="9128281" y="4409612"/>
              <a:ext cx="590952" cy="1634570"/>
            </a:xfrm>
            <a:custGeom>
              <a:avLst/>
              <a:gdLst>
                <a:gd name="connsiteX0" fmla="*/ 469780 w 1769190"/>
                <a:gd name="connsiteY0" fmla="*/ 0 h 1299410"/>
                <a:gd name="connsiteX1" fmla="*/ 1769190 w 1769190"/>
                <a:gd name="connsiteY1" fmla="*/ 0 h 1299410"/>
                <a:gd name="connsiteX2" fmla="*/ 1769190 w 1769190"/>
                <a:gd name="connsiteY2" fmla="*/ 1299410 h 1299410"/>
                <a:gd name="connsiteX3" fmla="*/ 469780 w 1769190"/>
                <a:gd name="connsiteY3" fmla="*/ 1299410 h 1299410"/>
                <a:gd name="connsiteX4" fmla="*/ 469780 w 1769190"/>
                <a:gd name="connsiteY4" fmla="*/ 1142963 h 1299410"/>
                <a:gd name="connsiteX5" fmla="*/ 0 w 1769190"/>
                <a:gd name="connsiteY5" fmla="*/ 1142963 h 1299410"/>
                <a:gd name="connsiteX6" fmla="*/ 0 w 1769190"/>
                <a:gd name="connsiteY6" fmla="*/ 156447 h 1299410"/>
                <a:gd name="connsiteX7" fmla="*/ 469780 w 1769190"/>
                <a:gd name="connsiteY7" fmla="*/ 156447 h 1299410"/>
                <a:gd name="connsiteX0" fmla="*/ 469780 w 1769190"/>
                <a:gd name="connsiteY0" fmla="*/ 0 h 1299410"/>
                <a:gd name="connsiteX1" fmla="*/ 1769190 w 1769190"/>
                <a:gd name="connsiteY1" fmla="*/ 1299410 h 1299410"/>
                <a:gd name="connsiteX2" fmla="*/ 469780 w 1769190"/>
                <a:gd name="connsiteY2" fmla="*/ 1299410 h 1299410"/>
                <a:gd name="connsiteX3" fmla="*/ 469780 w 1769190"/>
                <a:gd name="connsiteY3" fmla="*/ 1142963 h 1299410"/>
                <a:gd name="connsiteX4" fmla="*/ 0 w 1769190"/>
                <a:gd name="connsiteY4" fmla="*/ 1142963 h 1299410"/>
                <a:gd name="connsiteX5" fmla="*/ 0 w 1769190"/>
                <a:gd name="connsiteY5" fmla="*/ 156447 h 1299410"/>
                <a:gd name="connsiteX6" fmla="*/ 469780 w 1769190"/>
                <a:gd name="connsiteY6" fmla="*/ 156447 h 1299410"/>
                <a:gd name="connsiteX7" fmla="*/ 469780 w 1769190"/>
                <a:gd name="connsiteY7" fmla="*/ 0 h 1299410"/>
                <a:gd name="connsiteX0" fmla="*/ 469780 w 469780"/>
                <a:gd name="connsiteY0" fmla="*/ 0 h 1299410"/>
                <a:gd name="connsiteX1" fmla="*/ 469780 w 469780"/>
                <a:gd name="connsiteY1" fmla="*/ 1299410 h 1299410"/>
                <a:gd name="connsiteX2" fmla="*/ 469780 w 469780"/>
                <a:gd name="connsiteY2" fmla="*/ 1142963 h 1299410"/>
                <a:gd name="connsiteX3" fmla="*/ 0 w 469780"/>
                <a:gd name="connsiteY3" fmla="*/ 1142963 h 1299410"/>
                <a:gd name="connsiteX4" fmla="*/ 0 w 469780"/>
                <a:gd name="connsiteY4" fmla="*/ 156447 h 1299410"/>
                <a:gd name="connsiteX5" fmla="*/ 469780 w 469780"/>
                <a:gd name="connsiteY5" fmla="*/ 156447 h 1299410"/>
                <a:gd name="connsiteX6" fmla="*/ 469780 w 469780"/>
                <a:gd name="connsiteY6"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156447 h 1299410"/>
                <a:gd name="connsiteX5" fmla="*/ 469780 w 469780"/>
                <a:gd name="connsiteY5"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0 h 129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780" h="1299410">
                  <a:moveTo>
                    <a:pt x="469780" y="0"/>
                  </a:moveTo>
                  <a:lnTo>
                    <a:pt x="469780" y="1299410"/>
                  </a:lnTo>
                  <a:lnTo>
                    <a:pt x="0" y="1142963"/>
                  </a:lnTo>
                  <a:lnTo>
                    <a:pt x="0" y="156447"/>
                  </a:lnTo>
                  <a:lnTo>
                    <a:pt x="469780" y="0"/>
                  </a:lnTo>
                  <a:close/>
                </a:path>
              </a:pathLst>
            </a:cu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28" name="Rectangle 27">
              <a:extLst>
                <a:ext uri="{FF2B5EF4-FFF2-40B4-BE49-F238E27FC236}">
                  <a16:creationId xmlns:a16="http://schemas.microsoft.com/office/drawing/2014/main" id="{1CF83589-F5A9-EF0E-5C38-DCF16ECB60EE}"/>
                </a:ext>
              </a:extLst>
            </p:cNvPr>
            <p:cNvSpPr/>
            <p:nvPr/>
          </p:nvSpPr>
          <p:spPr>
            <a:xfrm>
              <a:off x="6431280" y="4606412"/>
              <a:ext cx="2697002" cy="124097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9" name="Rectangle 28">
              <a:extLst>
                <a:ext uri="{FF2B5EF4-FFF2-40B4-BE49-F238E27FC236}">
                  <a16:creationId xmlns:a16="http://schemas.microsoft.com/office/drawing/2014/main" id="{6E8DEF7C-F3DC-CA13-7520-4B8146925D9E}"/>
                </a:ext>
              </a:extLst>
            </p:cNvPr>
            <p:cNvSpPr/>
            <p:nvPr/>
          </p:nvSpPr>
          <p:spPr>
            <a:xfrm>
              <a:off x="9719235" y="4409612"/>
              <a:ext cx="1634570" cy="163457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0" name="TextBox 29">
              <a:extLst>
                <a:ext uri="{FF2B5EF4-FFF2-40B4-BE49-F238E27FC236}">
                  <a16:creationId xmlns:a16="http://schemas.microsoft.com/office/drawing/2014/main" id="{DEB3741F-31FB-E72E-3FCA-B015EDDB0B78}"/>
                </a:ext>
              </a:extLst>
            </p:cNvPr>
            <p:cNvSpPr txBox="1"/>
            <p:nvPr/>
          </p:nvSpPr>
          <p:spPr>
            <a:xfrm>
              <a:off x="6426271" y="4769698"/>
              <a:ext cx="2700042" cy="892552"/>
            </a:xfrm>
            <a:prstGeom prst="rect">
              <a:avLst/>
            </a:prstGeom>
            <a:noFill/>
          </p:spPr>
          <p:txBody>
            <a:bodyPr wrap="square" lIns="0" rIns="0" rtlCol="0" anchor="b">
              <a:spAutoFit/>
            </a:bodyPr>
            <a:lstStyle/>
            <a:p>
              <a:pPr algn="ctr"/>
              <a:r>
                <a:rPr lang="en-US" sz="2600" b="1" dirty="0">
                  <a:solidFill>
                    <a:schemeClr val="bg1"/>
                  </a:solidFill>
                </a:rPr>
                <a:t>Accounting &amp;</a:t>
              </a:r>
              <a:br>
                <a:rPr lang="en-US" sz="2600" b="1" dirty="0">
                  <a:solidFill>
                    <a:schemeClr val="bg1"/>
                  </a:solidFill>
                </a:rPr>
              </a:br>
              <a:r>
                <a:rPr lang="en-US" sz="2600" b="1" dirty="0">
                  <a:solidFill>
                    <a:schemeClr val="bg1"/>
                  </a:solidFill>
                </a:rPr>
                <a:t>Cash flow </a:t>
              </a:r>
            </a:p>
          </p:txBody>
        </p:sp>
      </p:grpSp>
      <p:grpSp>
        <p:nvGrpSpPr>
          <p:cNvPr id="32" name="Group 31">
            <a:extLst>
              <a:ext uri="{FF2B5EF4-FFF2-40B4-BE49-F238E27FC236}">
                <a16:creationId xmlns:a16="http://schemas.microsoft.com/office/drawing/2014/main" id="{D782BBE5-912D-01BD-6F69-746A490D38F2}"/>
              </a:ext>
            </a:extLst>
          </p:cNvPr>
          <p:cNvGrpSpPr/>
          <p:nvPr/>
        </p:nvGrpSpPr>
        <p:grpSpPr>
          <a:xfrm>
            <a:off x="6445560" y="2449887"/>
            <a:ext cx="4922523" cy="1634570"/>
            <a:chOff x="6431273" y="2775042"/>
            <a:chExt cx="4922523" cy="1634570"/>
          </a:xfrm>
        </p:grpSpPr>
        <p:sp>
          <p:nvSpPr>
            <p:cNvPr id="33" name="Freeform: Shape 32">
              <a:extLst>
                <a:ext uri="{FF2B5EF4-FFF2-40B4-BE49-F238E27FC236}">
                  <a16:creationId xmlns:a16="http://schemas.microsoft.com/office/drawing/2014/main" id="{3B151EC5-0272-B1B6-2628-061780327B01}"/>
                </a:ext>
              </a:extLst>
            </p:cNvPr>
            <p:cNvSpPr/>
            <p:nvPr/>
          </p:nvSpPr>
          <p:spPr>
            <a:xfrm rot="10800000">
              <a:off x="8065843" y="2775042"/>
              <a:ext cx="590951" cy="1634570"/>
            </a:xfrm>
            <a:custGeom>
              <a:avLst/>
              <a:gdLst>
                <a:gd name="connsiteX0" fmla="*/ 469780 w 1769190"/>
                <a:gd name="connsiteY0" fmla="*/ 0 h 1299410"/>
                <a:gd name="connsiteX1" fmla="*/ 1769190 w 1769190"/>
                <a:gd name="connsiteY1" fmla="*/ 0 h 1299410"/>
                <a:gd name="connsiteX2" fmla="*/ 1769190 w 1769190"/>
                <a:gd name="connsiteY2" fmla="*/ 1299410 h 1299410"/>
                <a:gd name="connsiteX3" fmla="*/ 469780 w 1769190"/>
                <a:gd name="connsiteY3" fmla="*/ 1299410 h 1299410"/>
                <a:gd name="connsiteX4" fmla="*/ 469780 w 1769190"/>
                <a:gd name="connsiteY4" fmla="*/ 1142963 h 1299410"/>
                <a:gd name="connsiteX5" fmla="*/ 0 w 1769190"/>
                <a:gd name="connsiteY5" fmla="*/ 1142963 h 1299410"/>
                <a:gd name="connsiteX6" fmla="*/ 0 w 1769190"/>
                <a:gd name="connsiteY6" fmla="*/ 156447 h 1299410"/>
                <a:gd name="connsiteX7" fmla="*/ 469780 w 1769190"/>
                <a:gd name="connsiteY7" fmla="*/ 156447 h 1299410"/>
                <a:gd name="connsiteX0" fmla="*/ 469780 w 1769190"/>
                <a:gd name="connsiteY0" fmla="*/ 0 h 1299410"/>
                <a:gd name="connsiteX1" fmla="*/ 1769190 w 1769190"/>
                <a:gd name="connsiteY1" fmla="*/ 1299410 h 1299410"/>
                <a:gd name="connsiteX2" fmla="*/ 469780 w 1769190"/>
                <a:gd name="connsiteY2" fmla="*/ 1299410 h 1299410"/>
                <a:gd name="connsiteX3" fmla="*/ 469780 w 1769190"/>
                <a:gd name="connsiteY3" fmla="*/ 1142963 h 1299410"/>
                <a:gd name="connsiteX4" fmla="*/ 0 w 1769190"/>
                <a:gd name="connsiteY4" fmla="*/ 1142963 h 1299410"/>
                <a:gd name="connsiteX5" fmla="*/ 0 w 1769190"/>
                <a:gd name="connsiteY5" fmla="*/ 156447 h 1299410"/>
                <a:gd name="connsiteX6" fmla="*/ 469780 w 1769190"/>
                <a:gd name="connsiteY6" fmla="*/ 156447 h 1299410"/>
                <a:gd name="connsiteX7" fmla="*/ 469780 w 1769190"/>
                <a:gd name="connsiteY7" fmla="*/ 0 h 1299410"/>
                <a:gd name="connsiteX0" fmla="*/ 469780 w 469780"/>
                <a:gd name="connsiteY0" fmla="*/ 0 h 1299410"/>
                <a:gd name="connsiteX1" fmla="*/ 469780 w 469780"/>
                <a:gd name="connsiteY1" fmla="*/ 1299410 h 1299410"/>
                <a:gd name="connsiteX2" fmla="*/ 469780 w 469780"/>
                <a:gd name="connsiteY2" fmla="*/ 1142963 h 1299410"/>
                <a:gd name="connsiteX3" fmla="*/ 0 w 469780"/>
                <a:gd name="connsiteY3" fmla="*/ 1142963 h 1299410"/>
                <a:gd name="connsiteX4" fmla="*/ 0 w 469780"/>
                <a:gd name="connsiteY4" fmla="*/ 156447 h 1299410"/>
                <a:gd name="connsiteX5" fmla="*/ 469780 w 469780"/>
                <a:gd name="connsiteY5" fmla="*/ 156447 h 1299410"/>
                <a:gd name="connsiteX6" fmla="*/ 469780 w 469780"/>
                <a:gd name="connsiteY6"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156447 h 1299410"/>
                <a:gd name="connsiteX5" fmla="*/ 469780 w 469780"/>
                <a:gd name="connsiteY5"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0 h 129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780" h="1299410">
                  <a:moveTo>
                    <a:pt x="469780" y="0"/>
                  </a:moveTo>
                  <a:lnTo>
                    <a:pt x="469780" y="1299410"/>
                  </a:lnTo>
                  <a:lnTo>
                    <a:pt x="0" y="1142963"/>
                  </a:lnTo>
                  <a:lnTo>
                    <a:pt x="0" y="156447"/>
                  </a:lnTo>
                  <a:lnTo>
                    <a:pt x="469780" y="0"/>
                  </a:lnTo>
                  <a:close/>
                </a:path>
              </a:pathLst>
            </a:cu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4" name="Rectangle 33">
              <a:extLst>
                <a:ext uri="{FF2B5EF4-FFF2-40B4-BE49-F238E27FC236}">
                  <a16:creationId xmlns:a16="http://schemas.microsoft.com/office/drawing/2014/main" id="{66B184CB-8B99-6662-0A91-20D2C2198A00}"/>
                </a:ext>
              </a:extLst>
            </p:cNvPr>
            <p:cNvSpPr/>
            <p:nvPr/>
          </p:nvSpPr>
          <p:spPr>
            <a:xfrm rot="10800000">
              <a:off x="8656794" y="2971842"/>
              <a:ext cx="2697002" cy="1240970"/>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0C05AB7C-7A1B-DD8B-0498-FE55EE2F8FA3}"/>
                </a:ext>
              </a:extLst>
            </p:cNvPr>
            <p:cNvSpPr/>
            <p:nvPr/>
          </p:nvSpPr>
          <p:spPr>
            <a:xfrm rot="10800000">
              <a:off x="6431273" y="2775042"/>
              <a:ext cx="1634570" cy="1634570"/>
            </a:xfrm>
            <a:prstGeom prst="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7A98253E-72B6-DB4C-CE4E-A1EB69212320}"/>
                </a:ext>
              </a:extLst>
            </p:cNvPr>
            <p:cNvSpPr txBox="1"/>
            <p:nvPr/>
          </p:nvSpPr>
          <p:spPr>
            <a:xfrm>
              <a:off x="8741520" y="3342548"/>
              <a:ext cx="2531703" cy="492443"/>
            </a:xfrm>
            <a:prstGeom prst="rect">
              <a:avLst/>
            </a:prstGeom>
            <a:noFill/>
          </p:spPr>
          <p:txBody>
            <a:bodyPr wrap="square" lIns="0" rIns="0" rtlCol="0" anchor="b">
              <a:spAutoFit/>
            </a:bodyPr>
            <a:lstStyle/>
            <a:p>
              <a:pPr algn="ctr"/>
              <a:r>
                <a:rPr lang="en-US" sz="2600" b="1" noProof="1">
                  <a:solidFill>
                    <a:schemeClr val="bg1"/>
                  </a:solidFill>
                </a:rPr>
                <a:t>Payroll</a:t>
              </a:r>
            </a:p>
          </p:txBody>
        </p:sp>
      </p:grpSp>
      <p:pic>
        <p:nvPicPr>
          <p:cNvPr id="43" name="Picture 42" descr="A circular arrangement of objects&#10;&#10;Description automatically generated with medium confidence">
            <a:extLst>
              <a:ext uri="{FF2B5EF4-FFF2-40B4-BE49-F238E27FC236}">
                <a16:creationId xmlns:a16="http://schemas.microsoft.com/office/drawing/2014/main" id="{65D382F7-C334-A6AE-1AEB-2E6F53CB04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2561" y="2550500"/>
            <a:ext cx="1442064" cy="1442064"/>
          </a:xfrm>
          <a:prstGeom prst="ellipse">
            <a:avLst/>
          </a:prstGeom>
        </p:spPr>
      </p:pic>
      <p:pic>
        <p:nvPicPr>
          <p:cNvPr id="45" name="Picture 44" descr="A black square with a logo and text&#10;&#10;Description automatically generated">
            <a:extLst>
              <a:ext uri="{FF2B5EF4-FFF2-40B4-BE49-F238E27FC236}">
                <a16:creationId xmlns:a16="http://schemas.microsoft.com/office/drawing/2014/main" id="{8E14EB97-2BF6-90A5-9459-A2077DE066BA}"/>
              </a:ext>
            </a:extLst>
          </p:cNvPr>
          <p:cNvPicPr>
            <a:picLocks noChangeAspect="1"/>
          </p:cNvPicPr>
          <p:nvPr/>
        </p:nvPicPr>
        <p:blipFill>
          <a:blip r:embed="rId5">
            <a:extLst>
              <a:ext uri="{28A0092B-C50C-407E-A947-70E740481C1C}">
                <a14:useLocalDpi xmlns:a14="http://schemas.microsoft.com/office/drawing/2010/main" val="0"/>
              </a:ext>
            </a:extLst>
          </a:blip>
          <a:srcRect l="9701" t="5327" r="8464" b="9584"/>
          <a:stretch/>
        </p:blipFill>
        <p:spPr>
          <a:xfrm>
            <a:off x="6541910" y="2529842"/>
            <a:ext cx="1426637" cy="1483381"/>
          </a:xfrm>
          <a:prstGeom prst="roundRect">
            <a:avLst/>
          </a:prstGeom>
        </p:spPr>
      </p:pic>
      <p:pic>
        <p:nvPicPr>
          <p:cNvPr id="48" name="Picture 47" descr="A group of people with a coin above them&#10;&#10;Description automatically generated">
            <a:extLst>
              <a:ext uri="{FF2B5EF4-FFF2-40B4-BE49-F238E27FC236}">
                <a16:creationId xmlns:a16="http://schemas.microsoft.com/office/drawing/2014/main" id="{A216CDAC-793D-ADA3-F8AF-F9616DC4DD6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92257" y="4154836"/>
            <a:ext cx="1376702" cy="1376702"/>
          </a:xfrm>
          <a:prstGeom prst="rect">
            <a:avLst/>
          </a:prstGeom>
        </p:spPr>
      </p:pic>
      <p:pic>
        <p:nvPicPr>
          <p:cNvPr id="60" name="Picture 59" descr="A coin with arrows around it&#10;&#10;Description automatically generated">
            <a:extLst>
              <a:ext uri="{FF2B5EF4-FFF2-40B4-BE49-F238E27FC236}">
                <a16:creationId xmlns:a16="http://schemas.microsoft.com/office/drawing/2014/main" id="{BF95A4FC-19E7-DE80-7CD6-A347C42C1265}"/>
              </a:ext>
            </a:extLst>
          </p:cNvPr>
          <p:cNvPicPr>
            <a:picLocks noChangeAspect="1"/>
          </p:cNvPicPr>
          <p:nvPr/>
        </p:nvPicPr>
        <p:blipFill>
          <a:blip r:embed="rId7">
            <a:extLst>
              <a:ext uri="{28A0092B-C50C-407E-A947-70E740481C1C}">
                <a14:useLocalDpi xmlns:a14="http://schemas.microsoft.com/office/drawing/2010/main" val="0"/>
              </a:ext>
            </a:extLst>
          </a:blip>
          <a:srcRect l="11147" t="10903" r="11217" b="10509"/>
          <a:stretch/>
        </p:blipFill>
        <p:spPr>
          <a:xfrm>
            <a:off x="9826058" y="4154836"/>
            <a:ext cx="1461452" cy="1479333"/>
          </a:xfrm>
          <a:prstGeom prst="ellipse">
            <a:avLst/>
          </a:prstGeom>
        </p:spPr>
      </p:pic>
      <p:grpSp>
        <p:nvGrpSpPr>
          <p:cNvPr id="49" name="Group 48">
            <a:extLst>
              <a:ext uri="{FF2B5EF4-FFF2-40B4-BE49-F238E27FC236}">
                <a16:creationId xmlns:a16="http://schemas.microsoft.com/office/drawing/2014/main" id="{460DE1A5-8AC9-4973-B855-6F638CC9DFFF}"/>
              </a:ext>
            </a:extLst>
          </p:cNvPr>
          <p:cNvGrpSpPr/>
          <p:nvPr/>
        </p:nvGrpSpPr>
        <p:grpSpPr>
          <a:xfrm>
            <a:off x="940805" y="6121906"/>
            <a:ext cx="10241546" cy="509523"/>
            <a:chOff x="636006" y="6137279"/>
            <a:chExt cx="10241546" cy="509523"/>
          </a:xfrm>
        </p:grpSpPr>
        <p:sp>
          <p:nvSpPr>
            <p:cNvPr id="50" name="Freeform: Shape 49">
              <a:extLst>
                <a:ext uri="{FF2B5EF4-FFF2-40B4-BE49-F238E27FC236}">
                  <a16:creationId xmlns:a16="http://schemas.microsoft.com/office/drawing/2014/main" id="{8A83D944-A6FF-6896-9617-2053E915A025}"/>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Development Background </a:t>
              </a:r>
            </a:p>
          </p:txBody>
        </p:sp>
        <p:grpSp>
          <p:nvGrpSpPr>
            <p:cNvPr id="51" name="Group 50">
              <a:extLst>
                <a:ext uri="{FF2B5EF4-FFF2-40B4-BE49-F238E27FC236}">
                  <a16:creationId xmlns:a16="http://schemas.microsoft.com/office/drawing/2014/main" id="{8B5A667E-EB9E-3C92-37FC-70F641DB1FF7}"/>
                </a:ext>
              </a:extLst>
            </p:cNvPr>
            <p:cNvGrpSpPr/>
            <p:nvPr/>
          </p:nvGrpSpPr>
          <p:grpSpPr>
            <a:xfrm>
              <a:off x="636006" y="6137279"/>
              <a:ext cx="10241546" cy="509523"/>
              <a:chOff x="636006" y="6137279"/>
              <a:chExt cx="10241546" cy="509523"/>
            </a:xfrm>
          </p:grpSpPr>
          <p:grpSp>
            <p:nvGrpSpPr>
              <p:cNvPr id="52" name="Group 51">
                <a:extLst>
                  <a:ext uri="{FF2B5EF4-FFF2-40B4-BE49-F238E27FC236}">
                    <a16:creationId xmlns:a16="http://schemas.microsoft.com/office/drawing/2014/main" id="{22D90EB4-8EB6-5E54-5B79-11CD2DB0D7FC}"/>
                  </a:ext>
                </a:extLst>
              </p:cNvPr>
              <p:cNvGrpSpPr/>
              <p:nvPr/>
            </p:nvGrpSpPr>
            <p:grpSpPr>
              <a:xfrm>
                <a:off x="636006" y="6137279"/>
                <a:ext cx="10241546" cy="493721"/>
                <a:chOff x="379605" y="4829403"/>
                <a:chExt cx="6183437" cy="278366"/>
              </a:xfrm>
            </p:grpSpPr>
            <p:sp>
              <p:nvSpPr>
                <p:cNvPr id="73" name="Google Shape;330;p32">
                  <a:extLst>
                    <a:ext uri="{FF2B5EF4-FFF2-40B4-BE49-F238E27FC236}">
                      <a16:creationId xmlns:a16="http://schemas.microsoft.com/office/drawing/2014/main" id="{CC52E956-786F-0A15-89AE-962F94973E50}"/>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74" name="Freeform: Shape 73">
                  <a:extLst>
                    <a:ext uri="{FF2B5EF4-FFF2-40B4-BE49-F238E27FC236}">
                      <a16:creationId xmlns:a16="http://schemas.microsoft.com/office/drawing/2014/main" id="{9DDCD29E-E779-A47C-907D-1DE32B3DB765}"/>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HRMS</a:t>
                  </a:r>
                </a:p>
              </p:txBody>
            </p:sp>
            <p:sp>
              <p:nvSpPr>
                <p:cNvPr id="75" name="Freeform: Shape 74">
                  <a:extLst>
                    <a:ext uri="{FF2B5EF4-FFF2-40B4-BE49-F238E27FC236}">
                      <a16:creationId xmlns:a16="http://schemas.microsoft.com/office/drawing/2014/main" id="{622633F7-5F2E-FAFE-2BBD-E4F629073415}"/>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Finance </a:t>
                  </a:r>
                </a:p>
              </p:txBody>
            </p:sp>
            <p:sp>
              <p:nvSpPr>
                <p:cNvPr id="76" name="Freeform: Shape 75">
                  <a:extLst>
                    <a:ext uri="{FF2B5EF4-FFF2-40B4-BE49-F238E27FC236}">
                      <a16:creationId xmlns:a16="http://schemas.microsoft.com/office/drawing/2014/main" id="{7B6BC8DF-980C-961F-8D8E-9D48BCF48E0D}"/>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77" name="Freeform: Shape 76">
                  <a:extLst>
                    <a:ext uri="{FF2B5EF4-FFF2-40B4-BE49-F238E27FC236}">
                      <a16:creationId xmlns:a16="http://schemas.microsoft.com/office/drawing/2014/main" id="{F3837EC5-317A-7420-8D6E-EE3972DB55CC}"/>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53" name="Arrow: Right 52">
                <a:extLst>
                  <a:ext uri="{FF2B5EF4-FFF2-40B4-BE49-F238E27FC236}">
                    <a16:creationId xmlns:a16="http://schemas.microsoft.com/office/drawing/2014/main" id="{8FDA2D90-3A4D-EB57-1E14-5DF89D5AFE30}"/>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64" name="Freeform: Shape 63">
                <a:extLst>
                  <a:ext uri="{FF2B5EF4-FFF2-40B4-BE49-F238E27FC236}">
                    <a16:creationId xmlns:a16="http://schemas.microsoft.com/office/drawing/2014/main" id="{FD64A4D1-29EC-72CF-024F-54CB2DA2C08D}"/>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65" name="Freeform: Shape 64">
                <a:extLst>
                  <a:ext uri="{FF2B5EF4-FFF2-40B4-BE49-F238E27FC236}">
                    <a16:creationId xmlns:a16="http://schemas.microsoft.com/office/drawing/2014/main" id="{1E255C29-3AEE-4D30-7549-E920E0EF8C5B}"/>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68" name="Arrow: Right 67">
                <a:extLst>
                  <a:ext uri="{FF2B5EF4-FFF2-40B4-BE49-F238E27FC236}">
                    <a16:creationId xmlns:a16="http://schemas.microsoft.com/office/drawing/2014/main" id="{1D253023-F291-C507-C0B2-3A2302F4A0F2}"/>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69" name="Arrow: Right 68">
                <a:extLst>
                  <a:ext uri="{FF2B5EF4-FFF2-40B4-BE49-F238E27FC236}">
                    <a16:creationId xmlns:a16="http://schemas.microsoft.com/office/drawing/2014/main" id="{84312ED3-4E31-A80B-670F-7C823ACAAF1C}"/>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70" name="Arrow: Right 69">
                <a:extLst>
                  <a:ext uri="{FF2B5EF4-FFF2-40B4-BE49-F238E27FC236}">
                    <a16:creationId xmlns:a16="http://schemas.microsoft.com/office/drawing/2014/main" id="{BDEB3B5C-52BE-AEF7-B501-01ECE32AF8B2}"/>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71" name="Arrow: Right 70">
                <a:extLst>
                  <a:ext uri="{FF2B5EF4-FFF2-40B4-BE49-F238E27FC236}">
                    <a16:creationId xmlns:a16="http://schemas.microsoft.com/office/drawing/2014/main" id="{7A917622-C796-B871-F2BA-AB309075C3EE}"/>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72" name="Arrow: Right 71">
                <a:extLst>
                  <a:ext uri="{FF2B5EF4-FFF2-40B4-BE49-F238E27FC236}">
                    <a16:creationId xmlns:a16="http://schemas.microsoft.com/office/drawing/2014/main" id="{E7E61450-3134-FCDC-BE00-DED02F36054E}"/>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
        <p:nvSpPr>
          <p:cNvPr id="79" name="Slide Number Placeholder 3">
            <a:extLst>
              <a:ext uri="{FF2B5EF4-FFF2-40B4-BE49-F238E27FC236}">
                <a16:creationId xmlns:a16="http://schemas.microsoft.com/office/drawing/2014/main" id="{351ACCA6-4AFC-01D5-0593-1DEA7001F768}"/>
              </a:ext>
            </a:extLst>
          </p:cNvPr>
          <p:cNvSpPr txBox="1">
            <a:spLocks/>
          </p:cNvSpPr>
          <p:nvPr/>
        </p:nvSpPr>
        <p:spPr>
          <a:xfrm>
            <a:off x="11251195" y="6492875"/>
            <a:ext cx="902914" cy="34468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BE70E6F-49E9-4669-AD85-DF456BDEF5F1}" type="slidenum">
              <a:rPr lang="en-US" smtClean="0"/>
              <a:pPr/>
              <a:t>8</a:t>
            </a:fld>
            <a:r>
              <a:rPr lang="en-US" dirty="0"/>
              <a:t> of 20</a:t>
            </a:r>
          </a:p>
        </p:txBody>
      </p:sp>
    </p:spTree>
    <p:extLst>
      <p:ext uri="{BB962C8B-B14F-4D97-AF65-F5344CB8AC3E}">
        <p14:creationId xmlns:p14="http://schemas.microsoft.com/office/powerpoint/2010/main" val="1014232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22" presetClass="entr" presetSubtype="8"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wipe(left)">
                                      <p:cBhvr>
                                        <p:cTn id="10" dur="500"/>
                                        <p:tgtEl>
                                          <p:spTgt spid="18"/>
                                        </p:tgtEl>
                                      </p:cBhvr>
                                    </p:animEffect>
                                  </p:childTnLst>
                                </p:cTn>
                              </p:par>
                              <p:par>
                                <p:cTn id="11" presetID="22" presetClass="entr" presetSubtype="8"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22" presetClass="entr" presetSubtype="8" fill="hold"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wipe(left)">
                                      <p:cBhvr>
                                        <p:cTn id="16"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1A7A0E-3B0F-3298-E041-EED54EA50574}"/>
            </a:ext>
          </a:extLst>
        </p:cNvPr>
        <p:cNvGrpSpPr/>
        <p:nvPr/>
      </p:nvGrpSpPr>
      <p:grpSpPr>
        <a:xfrm>
          <a:off x="0" y="0"/>
          <a:ext cx="0" cy="0"/>
          <a:chOff x="0" y="0"/>
          <a:chExt cx="0" cy="0"/>
        </a:xfrm>
      </p:grpSpPr>
      <p:pic>
        <p:nvPicPr>
          <p:cNvPr id="5" name="Picture 4" descr="A logo of a dragon&#10;&#10;Description automatically generated">
            <a:extLst>
              <a:ext uri="{FF2B5EF4-FFF2-40B4-BE49-F238E27FC236}">
                <a16:creationId xmlns:a16="http://schemas.microsoft.com/office/drawing/2014/main" id="{3E7E215D-907F-E832-6ED8-EE63020141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0426" y="0"/>
            <a:ext cx="990600" cy="1004430"/>
          </a:xfrm>
          <a:prstGeom prst="rect">
            <a:avLst/>
          </a:prstGeom>
        </p:spPr>
      </p:pic>
      <p:sp>
        <p:nvSpPr>
          <p:cNvPr id="7" name="TextBox 6">
            <a:extLst>
              <a:ext uri="{FF2B5EF4-FFF2-40B4-BE49-F238E27FC236}">
                <a16:creationId xmlns:a16="http://schemas.microsoft.com/office/drawing/2014/main" id="{0160734A-D8CD-8FD8-FDB8-48EAE4D71469}"/>
              </a:ext>
            </a:extLst>
          </p:cNvPr>
          <p:cNvSpPr txBox="1"/>
          <p:nvPr/>
        </p:nvSpPr>
        <p:spPr>
          <a:xfrm>
            <a:off x="695324" y="158394"/>
            <a:ext cx="10220321" cy="630942"/>
          </a:xfrm>
          <a:prstGeom prst="rect">
            <a:avLst/>
          </a:prstGeom>
          <a:solidFill>
            <a:schemeClr val="tx2"/>
          </a:solidFill>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sz="3200" b="1">
                <a:solidFill>
                  <a:schemeClr val="bg1"/>
                </a:solidFill>
                <a:latin typeface="Arial Rounded MT Bold" pitchFamily="34" charset="0"/>
                <a:cs typeface="Arial" pitchFamily="34" charset="0"/>
              </a:defRPr>
            </a:lvl1pPr>
          </a:lstStyle>
          <a:p>
            <a:pPr defTabSz="914377">
              <a:defRPr/>
            </a:pPr>
            <a:r>
              <a:rPr lang="en-US" sz="3500" dirty="0">
                <a:solidFill>
                  <a:schemeClr val="accent6">
                    <a:lumMod val="60000"/>
                    <a:lumOff val="40000"/>
                  </a:schemeClr>
                </a:solidFill>
                <a:cs typeface="Calibri" panose="020F0502020204030204" pitchFamily="34" charset="0"/>
              </a:rPr>
              <a:t>Finance- </a:t>
            </a:r>
            <a:r>
              <a:rPr lang="en-US" sz="3500" i="0" dirty="0">
                <a:solidFill>
                  <a:srgbClr val="FFC000"/>
                </a:solidFill>
                <a:effectLst/>
                <a:cs typeface="Calibri" panose="020F0502020204030204" pitchFamily="34" charset="0"/>
              </a:rPr>
              <a:t>Key Features</a:t>
            </a:r>
            <a:endParaRPr lang="en-US" sz="3500" dirty="0">
              <a:solidFill>
                <a:schemeClr val="accent6">
                  <a:lumMod val="60000"/>
                  <a:lumOff val="40000"/>
                </a:schemeClr>
              </a:solidFill>
              <a:cs typeface="Calibri" panose="020F0502020204030204" pitchFamily="34" charset="0"/>
            </a:endParaRPr>
          </a:p>
        </p:txBody>
      </p:sp>
      <p:sp>
        <p:nvSpPr>
          <p:cNvPr id="55" name="Arrow: Right 10">
            <a:extLst>
              <a:ext uri="{FF2B5EF4-FFF2-40B4-BE49-F238E27FC236}">
                <a16:creationId xmlns:a16="http://schemas.microsoft.com/office/drawing/2014/main" id="{7643B2E2-F7A7-EB5C-CA23-84B548475574}"/>
              </a:ext>
            </a:extLst>
          </p:cNvPr>
          <p:cNvSpPr txBox="1"/>
          <p:nvPr/>
        </p:nvSpPr>
        <p:spPr>
          <a:xfrm>
            <a:off x="3969331" y="6563257"/>
            <a:ext cx="230445" cy="13634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773">
              <a:lnSpc>
                <a:spcPct val="90000"/>
              </a:lnSpc>
              <a:spcBef>
                <a:spcPct val="0"/>
              </a:spcBef>
              <a:spcAft>
                <a:spcPct val="35000"/>
              </a:spcAft>
            </a:pPr>
            <a:endParaRPr lang="en-US" sz="1333"/>
          </a:p>
        </p:txBody>
      </p:sp>
      <p:sp>
        <p:nvSpPr>
          <p:cNvPr id="39" name="Rectangle: Single Corner Snipped 38">
            <a:extLst>
              <a:ext uri="{FF2B5EF4-FFF2-40B4-BE49-F238E27FC236}">
                <a16:creationId xmlns:a16="http://schemas.microsoft.com/office/drawing/2014/main" id="{F487D938-D942-1C13-F190-943E8D39D9DC}"/>
              </a:ext>
            </a:extLst>
          </p:cNvPr>
          <p:cNvSpPr/>
          <p:nvPr/>
        </p:nvSpPr>
        <p:spPr>
          <a:xfrm>
            <a:off x="695324" y="1109661"/>
            <a:ext cx="5324482" cy="2028827"/>
          </a:xfrm>
          <a:prstGeom prst="snip1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b="1" i="0" dirty="0">
                <a:solidFill>
                  <a:schemeClr val="accent2"/>
                </a:solidFill>
                <a:effectLst/>
                <a:latin typeface="Arial Rounded MT Bold" panose="020F0704030504030204" pitchFamily="34" charset="0"/>
              </a:rPr>
              <a:t>Budgeting-</a:t>
            </a:r>
            <a:r>
              <a:rPr lang="en-US" dirty="0">
                <a:solidFill>
                  <a:srgbClr val="000000"/>
                </a:solidFill>
                <a:latin typeface="GT America"/>
              </a:rPr>
              <a:t> </a:t>
            </a:r>
            <a:r>
              <a:rPr lang="en-US" sz="1800" kern="100" dirty="0">
                <a:effectLst/>
                <a:latin typeface="Aptos" panose="020B0004020202020204" pitchFamily="34" charset="0"/>
                <a:ea typeface="Aptos" panose="020B0004020202020204" pitchFamily="34" charset="0"/>
                <a:cs typeface="Arial" panose="020B0604020202020204" pitchFamily="34" charset="0"/>
              </a:rPr>
              <a:t>The TechForing Growth application is designed to fit all types of business budgets, enabling top management to stay on top of all financial aspects. </a:t>
            </a:r>
            <a:r>
              <a:rPr lang="en-US" kern="100" dirty="0">
                <a:solidFill>
                  <a:schemeClr val="bg1"/>
                </a:solidFill>
                <a:effectLst/>
                <a:latin typeface="GT America"/>
                <a:ea typeface="Aptos" panose="020B0004020202020204" pitchFamily="34" charset="0"/>
                <a:cs typeface="Arial" panose="020B0604020202020204" pitchFamily="34" charset="0"/>
              </a:rPr>
              <a:t>K</a:t>
            </a:r>
            <a:r>
              <a:rPr lang="en-US" b="0" i="0" dirty="0">
                <a:solidFill>
                  <a:schemeClr val="bg1"/>
                </a:solidFill>
                <a:effectLst/>
                <a:latin typeface="GT America"/>
              </a:rPr>
              <a:t>ey elements of our budget modules are Budget Rational, Performance Metrics, Analysis and Reporting.</a:t>
            </a:r>
            <a:endParaRPr lang="en-US" dirty="0">
              <a:solidFill>
                <a:schemeClr val="bg1"/>
              </a:solidFill>
            </a:endParaRPr>
          </a:p>
        </p:txBody>
      </p:sp>
      <p:sp>
        <p:nvSpPr>
          <p:cNvPr id="41" name="Rectangle: Single Corner Snipped 40">
            <a:extLst>
              <a:ext uri="{FF2B5EF4-FFF2-40B4-BE49-F238E27FC236}">
                <a16:creationId xmlns:a16="http://schemas.microsoft.com/office/drawing/2014/main" id="{903631C7-73E8-8263-FEA3-8ACFD812CCED}"/>
              </a:ext>
            </a:extLst>
          </p:cNvPr>
          <p:cNvSpPr/>
          <p:nvPr/>
        </p:nvSpPr>
        <p:spPr>
          <a:xfrm>
            <a:off x="6204652" y="1109661"/>
            <a:ext cx="5324482" cy="2028827"/>
          </a:xfrm>
          <a:prstGeom prst="snip1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b="1" i="0" dirty="0">
                <a:solidFill>
                  <a:schemeClr val="accent2"/>
                </a:solidFill>
                <a:effectLst/>
                <a:latin typeface="Arial Rounded MT Bold" panose="020F0704030504030204" pitchFamily="34" charset="0"/>
              </a:rPr>
              <a:t>Payroll-</a:t>
            </a:r>
            <a:r>
              <a:rPr lang="en-US" dirty="0">
                <a:solidFill>
                  <a:srgbClr val="000000"/>
                </a:solidFill>
                <a:latin typeface="GT America"/>
              </a:rPr>
              <a:t> </a:t>
            </a:r>
            <a:r>
              <a:rPr lang="en-US" sz="18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Our payroll module automates the management of employee payments, including wage calculations, managing employee timecards, loan adjustment, tax deduction, and compliance with tax laws. Besides, our software support multiple currencies which is vital for many organizations.</a:t>
            </a:r>
          </a:p>
          <a:p>
            <a:pPr algn="just"/>
            <a:endParaRPr lang="en-US" dirty="0">
              <a:solidFill>
                <a:schemeClr val="tx1"/>
              </a:solidFill>
            </a:endParaRPr>
          </a:p>
        </p:txBody>
      </p:sp>
      <p:sp>
        <p:nvSpPr>
          <p:cNvPr id="42" name="Rectangle: Single Corner Snipped 41">
            <a:extLst>
              <a:ext uri="{FF2B5EF4-FFF2-40B4-BE49-F238E27FC236}">
                <a16:creationId xmlns:a16="http://schemas.microsoft.com/office/drawing/2014/main" id="{E3112B7E-C158-01C3-3E34-99AF33BD7727}"/>
              </a:ext>
            </a:extLst>
          </p:cNvPr>
          <p:cNvSpPr/>
          <p:nvPr/>
        </p:nvSpPr>
        <p:spPr>
          <a:xfrm>
            <a:off x="709607" y="3334754"/>
            <a:ext cx="5324482" cy="2052637"/>
          </a:xfrm>
          <a:prstGeom prst="snip1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b="1" i="0" dirty="0">
                <a:solidFill>
                  <a:schemeClr val="accent2"/>
                </a:solidFill>
                <a:effectLst/>
                <a:latin typeface="Arial Rounded MT Bold" panose="020F0704030504030204" pitchFamily="34" charset="0"/>
              </a:rPr>
              <a:t>Sales-</a:t>
            </a:r>
            <a:r>
              <a:rPr lang="en-US" dirty="0">
                <a:solidFill>
                  <a:srgbClr val="000000"/>
                </a:solidFill>
                <a:latin typeface="GT America"/>
              </a:rPr>
              <a:t> O</a:t>
            </a:r>
            <a:r>
              <a:rPr lang="en-US" sz="1800" dirty="0">
                <a:solidFill>
                  <a:schemeClr val="tx1"/>
                </a:solidFill>
                <a:effectLst/>
                <a:latin typeface="Aptos" panose="020B0004020202020204" pitchFamily="34" charset="0"/>
                <a:ea typeface="Aptos" panose="020B0004020202020204" pitchFamily="34" charset="0"/>
                <a:cs typeface="Arial" panose="020B0604020202020204" pitchFamily="34" charset="0"/>
              </a:rPr>
              <a:t>rganizations spend a lot of resources on maximizing their sales performance. The right sales software provides your organization with sales tools that can significantly increase selling. Our precise sales module improves sales performance, enhances decision-making, informs sales strategy and provide data driven decision</a:t>
            </a:r>
            <a:endParaRPr lang="en-US" sz="1800" kern="100" dirty="0">
              <a:solidFill>
                <a:schemeClr val="tx1"/>
              </a:solidFill>
              <a:effectLst/>
              <a:latin typeface="Aptos" panose="020B0004020202020204" pitchFamily="34" charset="0"/>
              <a:ea typeface="Aptos" panose="020B0004020202020204" pitchFamily="34" charset="0"/>
              <a:cs typeface="Arial" panose="020B0604020202020204" pitchFamily="34" charset="0"/>
            </a:endParaRPr>
          </a:p>
          <a:p>
            <a:pPr algn="just"/>
            <a:endParaRPr lang="en-US" dirty="0">
              <a:solidFill>
                <a:schemeClr val="tx1"/>
              </a:solidFill>
            </a:endParaRPr>
          </a:p>
        </p:txBody>
      </p:sp>
      <p:sp>
        <p:nvSpPr>
          <p:cNvPr id="44" name="Rectangle: Single Corner Snipped 43">
            <a:extLst>
              <a:ext uri="{FF2B5EF4-FFF2-40B4-BE49-F238E27FC236}">
                <a16:creationId xmlns:a16="http://schemas.microsoft.com/office/drawing/2014/main" id="{E228B19A-FFBE-C79D-E975-E6AC8B1312C0}"/>
              </a:ext>
            </a:extLst>
          </p:cNvPr>
          <p:cNvSpPr/>
          <p:nvPr/>
        </p:nvSpPr>
        <p:spPr>
          <a:xfrm>
            <a:off x="6200780" y="3304799"/>
            <a:ext cx="5324481" cy="2082592"/>
          </a:xfrm>
          <a:prstGeom prst="snip1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b="1" i="0" dirty="0">
                <a:solidFill>
                  <a:schemeClr val="accent2"/>
                </a:solidFill>
                <a:effectLst/>
                <a:latin typeface="Arial Rounded MT Bold" panose="020F0704030504030204" pitchFamily="34" charset="0"/>
              </a:rPr>
              <a:t>Cash Flow-</a:t>
            </a:r>
            <a:r>
              <a:rPr lang="en-US" dirty="0">
                <a:solidFill>
                  <a:srgbClr val="000000"/>
                </a:solidFill>
                <a:latin typeface="GT America"/>
              </a:rPr>
              <a:t> </a:t>
            </a:r>
            <a:r>
              <a:rPr lang="en-US" dirty="0">
                <a:solidFill>
                  <a:schemeClr val="bg1"/>
                </a:solidFill>
                <a:latin typeface="GT America"/>
              </a:rPr>
              <a:t>O</a:t>
            </a:r>
            <a:r>
              <a:rPr lang="en-US" sz="1800" kern="100" dirty="0">
                <a:effectLst/>
                <a:latin typeface="Aptos" panose="020B0004020202020204" pitchFamily="34" charset="0"/>
                <a:ea typeface="Aptos" panose="020B0004020202020204" pitchFamily="34" charset="0"/>
                <a:cs typeface="Arial" panose="020B0604020202020204" pitchFamily="34" charset="0"/>
              </a:rPr>
              <a:t>ur modern accounting software includes more advanced features, like advanced analytics, automated billing and invoicing, and multi-currency. Integrated cash flow management involves monitoring, analyzing, and optimizing the movement of cash into and out of a business to ensure financial stability and efficiency.</a:t>
            </a:r>
          </a:p>
          <a:p>
            <a:pPr algn="just"/>
            <a:endParaRPr lang="en-US" dirty="0">
              <a:solidFill>
                <a:schemeClr val="bg1"/>
              </a:solidFill>
            </a:endParaRPr>
          </a:p>
        </p:txBody>
      </p:sp>
      <p:grpSp>
        <p:nvGrpSpPr>
          <p:cNvPr id="4" name="Group 3">
            <a:extLst>
              <a:ext uri="{FF2B5EF4-FFF2-40B4-BE49-F238E27FC236}">
                <a16:creationId xmlns:a16="http://schemas.microsoft.com/office/drawing/2014/main" id="{EB5E2D1D-9736-FB38-3A23-956A33B6E197}"/>
              </a:ext>
            </a:extLst>
          </p:cNvPr>
          <p:cNvGrpSpPr/>
          <p:nvPr/>
        </p:nvGrpSpPr>
        <p:grpSpPr>
          <a:xfrm>
            <a:off x="940805" y="6121906"/>
            <a:ext cx="10241546" cy="509523"/>
            <a:chOff x="636006" y="6137279"/>
            <a:chExt cx="10241546" cy="509523"/>
          </a:xfrm>
        </p:grpSpPr>
        <p:sp>
          <p:nvSpPr>
            <p:cNvPr id="6" name="Freeform: Shape 5">
              <a:extLst>
                <a:ext uri="{FF2B5EF4-FFF2-40B4-BE49-F238E27FC236}">
                  <a16:creationId xmlns:a16="http://schemas.microsoft.com/office/drawing/2014/main" id="{6BD4BB9A-5D90-7E83-FA48-EEDAD1EFE14F}"/>
                </a:ext>
              </a:extLst>
            </p:cNvPr>
            <p:cNvSpPr/>
            <p:nvPr/>
          </p:nvSpPr>
          <p:spPr>
            <a:xfrm>
              <a:off x="6073773" y="6168902"/>
              <a:ext cx="1461350"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Development Background </a:t>
              </a:r>
            </a:p>
          </p:txBody>
        </p:sp>
        <p:grpSp>
          <p:nvGrpSpPr>
            <p:cNvPr id="8" name="Group 7">
              <a:extLst>
                <a:ext uri="{FF2B5EF4-FFF2-40B4-BE49-F238E27FC236}">
                  <a16:creationId xmlns:a16="http://schemas.microsoft.com/office/drawing/2014/main" id="{FE2F87C0-C26E-F906-5053-380C5FE40892}"/>
                </a:ext>
              </a:extLst>
            </p:cNvPr>
            <p:cNvGrpSpPr/>
            <p:nvPr/>
          </p:nvGrpSpPr>
          <p:grpSpPr>
            <a:xfrm>
              <a:off x="636006" y="6137279"/>
              <a:ext cx="10241546" cy="509523"/>
              <a:chOff x="636006" y="6137279"/>
              <a:chExt cx="10241546" cy="509523"/>
            </a:xfrm>
          </p:grpSpPr>
          <p:grpSp>
            <p:nvGrpSpPr>
              <p:cNvPr id="9" name="Group 8">
                <a:extLst>
                  <a:ext uri="{FF2B5EF4-FFF2-40B4-BE49-F238E27FC236}">
                    <a16:creationId xmlns:a16="http://schemas.microsoft.com/office/drawing/2014/main" id="{2D60004B-EDA1-79B9-80E3-6554E7C17CA0}"/>
                  </a:ext>
                </a:extLst>
              </p:cNvPr>
              <p:cNvGrpSpPr/>
              <p:nvPr/>
            </p:nvGrpSpPr>
            <p:grpSpPr>
              <a:xfrm>
                <a:off x="636006" y="6137279"/>
                <a:ext cx="10241546" cy="493721"/>
                <a:chOff x="379605" y="4829403"/>
                <a:chExt cx="6183437" cy="278366"/>
              </a:xfrm>
            </p:grpSpPr>
            <p:sp>
              <p:nvSpPr>
                <p:cNvPr id="18" name="Google Shape;330;p32">
                  <a:extLst>
                    <a:ext uri="{FF2B5EF4-FFF2-40B4-BE49-F238E27FC236}">
                      <a16:creationId xmlns:a16="http://schemas.microsoft.com/office/drawing/2014/main" id="{1A655210-F84C-E87D-1B46-718E4A01C4C1}"/>
                    </a:ext>
                  </a:extLst>
                </p:cNvPr>
                <p:cNvSpPr/>
                <p:nvPr/>
              </p:nvSpPr>
              <p:spPr>
                <a:xfrm>
                  <a:off x="1275172" y="5004365"/>
                  <a:ext cx="8258" cy="16085"/>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121900" tIns="121900" rIns="121900" bIns="121900" anchor="ctr" anchorCtr="0">
                  <a:noAutofit/>
                </a:bodyPr>
                <a:lstStyle/>
                <a:p>
                  <a:pPr algn="ctr"/>
                  <a:endParaRPr sz="1333"/>
                </a:p>
              </p:txBody>
            </p:sp>
            <p:sp>
              <p:nvSpPr>
                <p:cNvPr id="19" name="Freeform: Shape 18">
                  <a:extLst>
                    <a:ext uri="{FF2B5EF4-FFF2-40B4-BE49-F238E27FC236}">
                      <a16:creationId xmlns:a16="http://schemas.microsoft.com/office/drawing/2014/main" id="{1179ABE7-7ADF-98D6-37CE-C327875844D2}"/>
                    </a:ext>
                  </a:extLst>
                </p:cNvPr>
                <p:cNvSpPr/>
                <p:nvPr/>
              </p:nvSpPr>
              <p:spPr>
                <a:xfrm>
                  <a:off x="2225195" y="4841990"/>
                  <a:ext cx="542411"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HRMS</a:t>
                  </a:r>
                </a:p>
              </p:txBody>
            </p:sp>
            <p:sp>
              <p:nvSpPr>
                <p:cNvPr id="20" name="Freeform: Shape 19">
                  <a:extLst>
                    <a:ext uri="{FF2B5EF4-FFF2-40B4-BE49-F238E27FC236}">
                      <a16:creationId xmlns:a16="http://schemas.microsoft.com/office/drawing/2014/main" id="{579BD76F-AE75-CF69-FCE0-5521F7D8A32D}"/>
                    </a:ext>
                  </a:extLst>
                </p:cNvPr>
                <p:cNvSpPr/>
                <p:nvPr/>
              </p:nvSpPr>
              <p:spPr>
                <a:xfrm>
                  <a:off x="2938399" y="4833089"/>
                  <a:ext cx="563038"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rgbClr val="FFC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tx1"/>
                      </a:solidFill>
                    </a:rPr>
                    <a:t>Finance </a:t>
                  </a:r>
                </a:p>
              </p:txBody>
            </p:sp>
            <p:sp>
              <p:nvSpPr>
                <p:cNvPr id="21" name="Freeform: Shape 20">
                  <a:extLst>
                    <a:ext uri="{FF2B5EF4-FFF2-40B4-BE49-F238E27FC236}">
                      <a16:creationId xmlns:a16="http://schemas.microsoft.com/office/drawing/2014/main" id="{4BCFB015-FE48-945E-DEEE-86FF93AB31FB}"/>
                    </a:ext>
                  </a:extLst>
                </p:cNvPr>
                <p:cNvSpPr/>
                <p:nvPr/>
              </p:nvSpPr>
              <p:spPr>
                <a:xfrm>
                  <a:off x="5605878" y="4829403"/>
                  <a:ext cx="957164"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Conclusion</a:t>
                  </a:r>
                </a:p>
              </p:txBody>
            </p:sp>
            <p:sp>
              <p:nvSpPr>
                <p:cNvPr id="22" name="Freeform: Shape 21">
                  <a:extLst>
                    <a:ext uri="{FF2B5EF4-FFF2-40B4-BE49-F238E27FC236}">
                      <a16:creationId xmlns:a16="http://schemas.microsoft.com/office/drawing/2014/main" id="{46E02F66-89F0-FB8F-1832-757FA5723571}"/>
                    </a:ext>
                  </a:extLst>
                </p:cNvPr>
                <p:cNvSpPr/>
                <p:nvPr/>
              </p:nvSpPr>
              <p:spPr>
                <a:xfrm>
                  <a:off x="379605" y="4833089"/>
                  <a:ext cx="740657" cy="265779"/>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Introduction</a:t>
                  </a:r>
                </a:p>
              </p:txBody>
            </p:sp>
          </p:grpSp>
          <p:sp>
            <p:nvSpPr>
              <p:cNvPr id="10" name="Arrow: Right 9">
                <a:extLst>
                  <a:ext uri="{FF2B5EF4-FFF2-40B4-BE49-F238E27FC236}">
                    <a16:creationId xmlns:a16="http://schemas.microsoft.com/office/drawing/2014/main" id="{EED6127D-17B9-6052-F57B-58927DBF5A23}"/>
                  </a:ext>
                </a:extLst>
              </p:cNvPr>
              <p:cNvSpPr/>
              <p:nvPr/>
            </p:nvSpPr>
            <p:spPr>
              <a:xfrm>
                <a:off x="1838417" y="628409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1" name="Freeform: Shape 10">
                <a:extLst>
                  <a:ext uri="{FF2B5EF4-FFF2-40B4-BE49-F238E27FC236}">
                    <a16:creationId xmlns:a16="http://schemas.microsoft.com/office/drawing/2014/main" id="{E69C15AC-308E-7A27-22A1-1370E85FF208}"/>
                  </a:ext>
                </a:extLst>
              </p:cNvPr>
              <p:cNvSpPr/>
              <p:nvPr/>
            </p:nvSpPr>
            <p:spPr>
              <a:xfrm>
                <a:off x="2129184" y="6145226"/>
                <a:ext cx="1280765" cy="471395"/>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solidFill>
                      <a:schemeClr val="bg1"/>
                    </a:solidFill>
                  </a:rPr>
                  <a:t>Recruitment</a:t>
                </a:r>
                <a:r>
                  <a:rPr lang="en-US" sz="1500" dirty="0">
                    <a:solidFill>
                      <a:schemeClr val="bg1"/>
                    </a:solidFill>
                  </a:rPr>
                  <a:t> </a:t>
                </a:r>
              </a:p>
            </p:txBody>
          </p:sp>
          <p:sp>
            <p:nvSpPr>
              <p:cNvPr id="12" name="Freeform: Shape 11">
                <a:extLst>
                  <a:ext uri="{FF2B5EF4-FFF2-40B4-BE49-F238E27FC236}">
                    <a16:creationId xmlns:a16="http://schemas.microsoft.com/office/drawing/2014/main" id="{2C4DC8E5-18BF-57BE-34A1-23A8CA7EA264}"/>
                  </a:ext>
                </a:extLst>
              </p:cNvPr>
              <p:cNvSpPr/>
              <p:nvPr/>
            </p:nvSpPr>
            <p:spPr>
              <a:xfrm>
                <a:off x="7838856" y="6175406"/>
                <a:ext cx="1149623" cy="471396"/>
              </a:xfrm>
              <a:custGeom>
                <a:avLst/>
                <a:gdLst>
                  <a:gd name="connsiteX0" fmla="*/ 0 w 1040420"/>
                  <a:gd name="connsiteY0" fmla="*/ 26578 h 265779"/>
                  <a:gd name="connsiteX1" fmla="*/ 26578 w 1040420"/>
                  <a:gd name="connsiteY1" fmla="*/ 0 h 265779"/>
                  <a:gd name="connsiteX2" fmla="*/ 1013842 w 1040420"/>
                  <a:gd name="connsiteY2" fmla="*/ 0 h 265779"/>
                  <a:gd name="connsiteX3" fmla="*/ 1040420 w 1040420"/>
                  <a:gd name="connsiteY3" fmla="*/ 26578 h 265779"/>
                  <a:gd name="connsiteX4" fmla="*/ 1040420 w 1040420"/>
                  <a:gd name="connsiteY4" fmla="*/ 239201 h 265779"/>
                  <a:gd name="connsiteX5" fmla="*/ 1013842 w 1040420"/>
                  <a:gd name="connsiteY5" fmla="*/ 265779 h 265779"/>
                  <a:gd name="connsiteX6" fmla="*/ 26578 w 1040420"/>
                  <a:gd name="connsiteY6" fmla="*/ 265779 h 265779"/>
                  <a:gd name="connsiteX7" fmla="*/ 0 w 1040420"/>
                  <a:gd name="connsiteY7" fmla="*/ 239201 h 265779"/>
                  <a:gd name="connsiteX8" fmla="*/ 0 w 1040420"/>
                  <a:gd name="connsiteY8" fmla="*/ 26578 h 2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0420" h="265779">
                    <a:moveTo>
                      <a:pt x="0" y="26578"/>
                    </a:moveTo>
                    <a:cubicBezTo>
                      <a:pt x="0" y="11899"/>
                      <a:pt x="11899" y="0"/>
                      <a:pt x="26578" y="0"/>
                    </a:cubicBezTo>
                    <a:lnTo>
                      <a:pt x="1013842" y="0"/>
                    </a:lnTo>
                    <a:cubicBezTo>
                      <a:pt x="1028521" y="0"/>
                      <a:pt x="1040420" y="11899"/>
                      <a:pt x="1040420" y="26578"/>
                    </a:cubicBezTo>
                    <a:lnTo>
                      <a:pt x="1040420" y="239201"/>
                    </a:lnTo>
                    <a:cubicBezTo>
                      <a:pt x="1040420" y="253880"/>
                      <a:pt x="1028521" y="265779"/>
                      <a:pt x="1013842" y="265779"/>
                    </a:cubicBezTo>
                    <a:lnTo>
                      <a:pt x="26578" y="265779"/>
                    </a:lnTo>
                    <a:cubicBezTo>
                      <a:pt x="11899" y="265779"/>
                      <a:pt x="0" y="253880"/>
                      <a:pt x="0" y="239201"/>
                    </a:cubicBezTo>
                    <a:lnTo>
                      <a:pt x="0" y="26578"/>
                    </a:lnTo>
                    <a:close/>
                  </a:path>
                </a:pathLst>
              </a:custGeom>
              <a:solidFill>
                <a:schemeClr val="tx2">
                  <a:lumMod val="75000"/>
                  <a:lumOff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1339" tIns="71339" rIns="71339" bIns="71339" numCol="1" spcCol="1270" anchor="ctr" anchorCtr="0">
                <a:noAutofit/>
              </a:bodyPr>
              <a:lstStyle/>
              <a:p>
                <a:pPr algn="ctr" defTabSz="711182">
                  <a:lnSpc>
                    <a:spcPct val="90000"/>
                  </a:lnSpc>
                  <a:spcBef>
                    <a:spcPct val="0"/>
                  </a:spcBef>
                  <a:spcAft>
                    <a:spcPct val="35000"/>
                  </a:spcAft>
                </a:pPr>
                <a:r>
                  <a:rPr lang="en-US" sz="1500" b="1" dirty="0"/>
                  <a:t>USP &amp;CAC</a:t>
                </a:r>
              </a:p>
            </p:txBody>
          </p:sp>
          <p:sp>
            <p:nvSpPr>
              <p:cNvPr id="13" name="Arrow: Right 12">
                <a:extLst>
                  <a:ext uri="{FF2B5EF4-FFF2-40B4-BE49-F238E27FC236}">
                    <a16:creationId xmlns:a16="http://schemas.microsoft.com/office/drawing/2014/main" id="{E13A7341-098A-D384-C6A0-F3ECA7127C51}"/>
                  </a:ext>
                </a:extLst>
              </p:cNvPr>
              <p:cNvSpPr/>
              <p:nvPr/>
            </p:nvSpPr>
            <p:spPr>
              <a:xfrm>
                <a:off x="3392394" y="6290980"/>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4" name="Arrow: Right 13">
                <a:extLst>
                  <a:ext uri="{FF2B5EF4-FFF2-40B4-BE49-F238E27FC236}">
                    <a16:creationId xmlns:a16="http://schemas.microsoft.com/office/drawing/2014/main" id="{D0E10A5D-30E7-C38F-11C9-69D10C54550F}"/>
                  </a:ext>
                </a:extLst>
              </p:cNvPr>
              <p:cNvSpPr/>
              <p:nvPr/>
            </p:nvSpPr>
            <p:spPr>
              <a:xfrm>
                <a:off x="4582613" y="6296346"/>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5" name="Arrow: Right 14">
                <a:extLst>
                  <a:ext uri="{FF2B5EF4-FFF2-40B4-BE49-F238E27FC236}">
                    <a16:creationId xmlns:a16="http://schemas.microsoft.com/office/drawing/2014/main" id="{1AA39300-FED8-78E9-B69C-DBF8AA19CC5F}"/>
                  </a:ext>
                </a:extLst>
              </p:cNvPr>
              <p:cNvSpPr/>
              <p:nvPr/>
            </p:nvSpPr>
            <p:spPr>
              <a:xfrm>
                <a:off x="5784273" y="6292722"/>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6" name="Arrow: Right 15">
                <a:extLst>
                  <a:ext uri="{FF2B5EF4-FFF2-40B4-BE49-F238E27FC236}">
                    <a16:creationId xmlns:a16="http://schemas.microsoft.com/office/drawing/2014/main" id="{91554F15-7A08-E038-A818-EB5119820143}"/>
                  </a:ext>
                </a:extLst>
              </p:cNvPr>
              <p:cNvSpPr/>
              <p:nvPr/>
            </p:nvSpPr>
            <p:spPr>
              <a:xfrm>
                <a:off x="7527129" y="6297484"/>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sp>
            <p:nvSpPr>
              <p:cNvPr id="17" name="Arrow: Right 16">
                <a:extLst>
                  <a:ext uri="{FF2B5EF4-FFF2-40B4-BE49-F238E27FC236}">
                    <a16:creationId xmlns:a16="http://schemas.microsoft.com/office/drawing/2014/main" id="{489EDE11-FD5D-E843-F357-5569D5383E52}"/>
                  </a:ext>
                </a:extLst>
              </p:cNvPr>
              <p:cNvSpPr/>
              <p:nvPr/>
            </p:nvSpPr>
            <p:spPr>
              <a:xfrm>
                <a:off x="8980485" y="6281681"/>
                <a:ext cx="311727" cy="22724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ctr"/>
                <a:endParaRPr lang="en-US" sz="1333"/>
              </a:p>
            </p:txBody>
          </p:sp>
        </p:grpSp>
      </p:grpSp>
    </p:spTree>
    <p:extLst>
      <p:ext uri="{BB962C8B-B14F-4D97-AF65-F5344CB8AC3E}">
        <p14:creationId xmlns:p14="http://schemas.microsoft.com/office/powerpoint/2010/main" val="7162095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3764</TotalTime>
  <Words>2061</Words>
  <Application>Microsoft Office PowerPoint</Application>
  <PresentationFormat>Widescreen</PresentationFormat>
  <Paragraphs>312</Paragraphs>
  <Slides>20</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Aptos</vt:lpstr>
      <vt:lpstr>Aptos </vt:lpstr>
      <vt:lpstr>Aptos (Body)</vt:lpstr>
      <vt:lpstr>Aptos Display</vt:lpstr>
      <vt:lpstr>Arial</vt:lpstr>
      <vt:lpstr>Arial Rounded MT Bold</vt:lpstr>
      <vt:lpstr>Calibri</vt:lpstr>
      <vt:lpstr>GT America</vt:lpstr>
      <vt:lpstr>Wingdings</vt:lpstr>
      <vt:lpstr>Office Theme</vt:lpstr>
      <vt:lpstr>"TechForing Growth"  Software Launch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Ahammad Fekri</dc:creator>
  <cp:lastModifiedBy>Ahammad Fekri</cp:lastModifiedBy>
  <cp:revision>1</cp:revision>
  <dcterms:created xsi:type="dcterms:W3CDTF">2024-10-19T14:49:11Z</dcterms:created>
  <dcterms:modified xsi:type="dcterms:W3CDTF">2024-10-24T05:43:00Z</dcterms:modified>
</cp:coreProperties>
</file>

<file path=docProps/thumbnail.jpeg>
</file>